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12"/>
  </p:notesMasterIdLst>
  <p:sldIdLst>
    <p:sldId id="299" r:id="rId2"/>
    <p:sldId id="358" r:id="rId3"/>
    <p:sldId id="372" r:id="rId4"/>
    <p:sldId id="368" r:id="rId5"/>
    <p:sldId id="373" r:id="rId6"/>
    <p:sldId id="374" r:id="rId7"/>
    <p:sldId id="375" r:id="rId8"/>
    <p:sldId id="376" r:id="rId9"/>
    <p:sldId id="377" r:id="rId10"/>
    <p:sldId id="378" r:id="rId11"/>
  </p:sldIdLst>
  <p:sldSz cx="12192000" cy="6858000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ＭＳ Ｐゴシック" panose="020B0600070205080204" pitchFamily="34" charset="-128"/>
      <p:regular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DA73BC1-D0AA-4E32-9B89-17984D99498B}">
          <p14:sldIdLst>
            <p14:sldId id="299"/>
            <p14:sldId id="358"/>
            <p14:sldId id="372"/>
            <p14:sldId id="368"/>
            <p14:sldId id="373"/>
            <p14:sldId id="374"/>
            <p14:sldId id="375"/>
            <p14:sldId id="376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0E0"/>
    <a:srgbClr val="F8F8F8"/>
    <a:srgbClr val="181818"/>
    <a:srgbClr val="000000"/>
    <a:srgbClr val="191919"/>
    <a:srgbClr val="BFBFBF"/>
    <a:srgbClr val="FF5B5B"/>
    <a:srgbClr val="47CBCB"/>
    <a:srgbClr val="C4161C"/>
    <a:srgbClr val="F50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3" autoAdjust="0"/>
    <p:restoredTop sz="94633" autoAdjust="0"/>
  </p:normalViewPr>
  <p:slideViewPr>
    <p:cSldViewPr snapToGrid="0">
      <p:cViewPr varScale="1">
        <p:scale>
          <a:sx n="69" d="100"/>
          <a:sy n="69" d="100"/>
        </p:scale>
        <p:origin x="1416" y="18"/>
      </p:cViewPr>
      <p:guideLst>
        <p:guide orient="horz" pos="4319"/>
        <p:guide pos="7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C034-F8B3-49F4-8F5B-9ABE90AA5B26}" type="datetimeFigureOut">
              <a:rPr lang="pl-PL" smtClean="0"/>
              <a:t>2015-06-16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67BE-8B0F-4273-B5BE-F5807B9B4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67BE-8B0F-4273-B5BE-F5807B9B437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71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6C8125A-09C3-4DBC-8A5C-29402D5D47E0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BF76721-D0C0-403B-AFD9-459364324B9D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12192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1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2DBC02-530B-46AC-AE89-615B9CF6B656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4546AD-5DB5-4E0B-B847-60D836DCD182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3712080-0910-45AC-ABF4-AC33E5ECBB03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4AC250-846A-48F8-BB14-372ADB45104B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6538522-622F-48E3-B2DB-B794625C7BFA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D262304-7D56-4B39-A20D-152694EC6669}" type="datetime1">
              <a:rPr lang="da-DK"/>
              <a:pPr>
                <a:defRPr/>
              </a:pPr>
              <a:t>16-06-2015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4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4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790"/>
            <a:ext cx="12188413" cy="3957773"/>
          </a:xfrm>
          <a:prstGeom prst="rect">
            <a:avLst/>
          </a:prstGeom>
        </p:spPr>
      </p:pic>
      <p:sp>
        <p:nvSpPr>
          <p:cNvPr id="11" name="Rektangel 11"/>
          <p:cNvSpPr/>
          <p:nvPr/>
        </p:nvSpPr>
        <p:spPr>
          <a:xfrm>
            <a:off x="-75303" y="6473952"/>
            <a:ext cx="12263716" cy="387222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1812951" y="4615132"/>
            <a:ext cx="8487207" cy="19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Jak </a:t>
            </a: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przestałem się martwić i pokochałem tworzenie aplikacji okienkowych.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795506" y="1819946"/>
            <a:ext cx="4597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E90E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XAML</a:t>
            </a:r>
            <a:endParaRPr lang="pl-PL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E90E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864114" y="6544452"/>
            <a:ext cx="6328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http://blog.sevenponds.com/wp-content/uploads/2013/05/meadow-hill-tree-clouds-sun-rays-nature.jpg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11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Źródła / przydatne linki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sp>
        <p:nvSpPr>
          <p:cNvPr id="6" name="pole tekstowe 2"/>
          <p:cNvSpPr txBox="1"/>
          <p:nvPr/>
        </p:nvSpPr>
        <p:spPr>
          <a:xfrm>
            <a:off x="606013" y="1933863"/>
            <a:ext cx="110421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https://msdn.microsoft.com/en-us/library/ms752059(v=vs.100).</a:t>
            </a:r>
            <a:r>
              <a:rPr lang="en-US" sz="23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aspx</a:t>
            </a:r>
            <a:endParaRPr lang="pl-PL" sz="230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3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msdn.microsoft.com/pl-pl/library/wprowadzenie-do-wzorca-projektowego-model-view-viewmodel-na-przykladzie-aplikacji-wpf.aspx</a:t>
            </a:r>
            <a:endParaRPr lang="pl-PL" sz="230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http://wpfthemes.codeplex.com</a:t>
            </a:r>
            <a:r>
              <a:rPr lang="en-US" sz="23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pl-PL" sz="230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https://www.visualstudio.com/pl-pl/downloads/download-visual-studio-vs.aspx</a:t>
            </a:r>
            <a:endParaRPr lang="en-US" sz="23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5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.NET – prosto, wygodnie i za darmo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2714784" y="1225473"/>
            <a:ext cx="6687126" cy="5141564"/>
            <a:chOff x="934995" y="1555673"/>
            <a:chExt cx="6687126" cy="5141564"/>
          </a:xfrm>
        </p:grpSpPr>
        <p:cxnSp>
          <p:nvCxnSpPr>
            <p:cNvPr id="23" name="Łącznik zakrzywiony 22"/>
            <p:cNvCxnSpPr>
              <a:stCxn id="28" idx="2"/>
              <a:endCxn id="29" idx="6"/>
            </p:cNvCxnSpPr>
            <p:nvPr/>
          </p:nvCxnSpPr>
          <p:spPr>
            <a:xfrm rot="5400000">
              <a:off x="5420351" y="4771628"/>
              <a:ext cx="1151003" cy="1440215"/>
            </a:xfrm>
            <a:prstGeom prst="curvedConnector2">
              <a:avLst/>
            </a:prstGeom>
            <a:noFill/>
            <a:ln w="762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cxnSp>
          <p:nvCxnSpPr>
            <p:cNvPr id="24" name="Łącznik zakrzywiony 23"/>
            <p:cNvCxnSpPr>
              <a:stCxn id="27" idx="2"/>
              <a:endCxn id="29" idx="2"/>
            </p:cNvCxnSpPr>
            <p:nvPr/>
          </p:nvCxnSpPr>
          <p:spPr>
            <a:xfrm rot="16200000" flipH="1">
              <a:off x="1980349" y="4777041"/>
              <a:ext cx="1151003" cy="1429387"/>
            </a:xfrm>
            <a:prstGeom prst="curvedConnector2">
              <a:avLst/>
            </a:prstGeom>
            <a:noFill/>
            <a:ln w="762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sp>
          <p:nvSpPr>
            <p:cNvPr id="25" name="Prostokąt zaokrąglony 24"/>
            <p:cNvSpPr/>
            <p:nvPr/>
          </p:nvSpPr>
          <p:spPr>
            <a:xfrm>
              <a:off x="934995" y="1555673"/>
              <a:ext cx="1812324" cy="886750"/>
            </a:xfrm>
            <a:prstGeom prst="roundRect">
              <a:avLst/>
            </a:prstGeom>
            <a:solidFill>
              <a:srgbClr val="BBFC8E"/>
            </a:solidFill>
            <a:ln w="19050" cap="rnd" cmpd="sng" algn="ctr">
              <a:solidFill>
                <a:srgbClr val="82B2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ASP.NET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MVC</a:t>
              </a: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5809797" y="1555673"/>
              <a:ext cx="1812324" cy="886750"/>
            </a:xfrm>
            <a:prstGeom prst="roundRect">
              <a:avLst/>
            </a:prstGeom>
            <a:solidFill>
              <a:srgbClr val="BBFC8E"/>
            </a:solidFill>
            <a:ln w="19050" cap="rnd" cmpd="sng" algn="ctr">
              <a:solidFill>
                <a:srgbClr val="82B2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Windows </a:t>
              </a:r>
              <a:r>
                <a:rPr kumimoji="0" lang="pl-PL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Forms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934995" y="4029484"/>
              <a:ext cx="1812324" cy="886750"/>
            </a:xfrm>
            <a:prstGeom prst="roundRect">
              <a:avLst/>
            </a:prstGeom>
            <a:solidFill>
              <a:srgbClr val="BBFC8E"/>
            </a:solidFill>
            <a:ln w="19050" cap="rnd" cmpd="sng" algn="ctr">
              <a:solidFill>
                <a:srgbClr val="82B2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Silverlight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5809797" y="4029484"/>
              <a:ext cx="1812324" cy="886750"/>
            </a:xfrm>
            <a:prstGeom prst="roundRect">
              <a:avLst/>
            </a:prstGeom>
            <a:solidFill>
              <a:srgbClr val="BBFC8E"/>
            </a:solidFill>
            <a:ln w="19050" cap="rnd" cmpd="sng" algn="ctr">
              <a:solidFill>
                <a:srgbClr val="82B2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WPF</a:t>
              </a:r>
            </a:p>
          </p:txBody>
        </p:sp>
        <p:sp>
          <p:nvSpPr>
            <p:cNvPr id="29" name="Elipsa 28"/>
            <p:cNvSpPr/>
            <p:nvPr/>
          </p:nvSpPr>
          <p:spPr>
            <a:xfrm>
              <a:off x="3270544" y="5437237"/>
              <a:ext cx="2005200" cy="1260000"/>
            </a:xfrm>
            <a:prstGeom prst="ellipse">
              <a:avLst/>
            </a:prstGeom>
            <a:solidFill>
              <a:srgbClr val="3FCDFF"/>
            </a:solidFill>
            <a:ln w="19050" cap="rnd" cmpd="sng" algn="ctr">
              <a:solidFill>
                <a:srgbClr val="1563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</a:rPr>
                <a:t>XAML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cxnSp>
          <p:nvCxnSpPr>
            <p:cNvPr id="30" name="Łącznik prosty ze strzałką 17"/>
            <p:cNvCxnSpPr>
              <a:stCxn id="34" idx="3"/>
              <a:endCxn id="25" idx="3"/>
            </p:cNvCxnSpPr>
            <p:nvPr/>
          </p:nvCxnSpPr>
          <p:spPr>
            <a:xfrm rot="16200000" flipV="1">
              <a:off x="3201639" y="1544728"/>
              <a:ext cx="617648" cy="1526287"/>
            </a:xfrm>
            <a:prstGeom prst="bentConnector2">
              <a:avLst/>
            </a:prstGeom>
            <a:noFill/>
            <a:ln w="1016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cxnSp>
          <p:nvCxnSpPr>
            <p:cNvPr id="31" name="Łącznik prosty ze strzałką 17"/>
            <p:cNvCxnSpPr>
              <a:stCxn id="34" idx="3"/>
              <a:endCxn id="26" idx="1"/>
            </p:cNvCxnSpPr>
            <p:nvPr/>
          </p:nvCxnSpPr>
          <p:spPr>
            <a:xfrm rot="5400000" flipH="1" flipV="1">
              <a:off x="4732877" y="1539777"/>
              <a:ext cx="617648" cy="1536191"/>
            </a:xfrm>
            <a:prstGeom prst="bentConnector2">
              <a:avLst/>
            </a:prstGeom>
            <a:noFill/>
            <a:ln w="1016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cxnSp>
          <p:nvCxnSpPr>
            <p:cNvPr id="32" name="Łącznik prosty ze strzałką 17"/>
            <p:cNvCxnSpPr>
              <a:stCxn id="34" idx="1"/>
              <a:endCxn id="28" idx="1"/>
            </p:cNvCxnSpPr>
            <p:nvPr/>
          </p:nvCxnSpPr>
          <p:spPr>
            <a:xfrm rot="16200000" flipH="1">
              <a:off x="4727339" y="3390400"/>
              <a:ext cx="628725" cy="1536191"/>
            </a:xfrm>
            <a:prstGeom prst="bentConnector2">
              <a:avLst/>
            </a:prstGeom>
            <a:noFill/>
            <a:ln w="1016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cxnSp>
          <p:nvCxnSpPr>
            <p:cNvPr id="33" name="Łącznik prosty ze strzałką 17"/>
            <p:cNvCxnSpPr>
              <a:stCxn id="34" idx="1"/>
              <a:endCxn id="27" idx="3"/>
            </p:cNvCxnSpPr>
            <p:nvPr/>
          </p:nvCxnSpPr>
          <p:spPr>
            <a:xfrm rot="5400000">
              <a:off x="3196101" y="3395353"/>
              <a:ext cx="628725" cy="1526287"/>
            </a:xfrm>
            <a:prstGeom prst="bentConnector2">
              <a:avLst/>
            </a:prstGeom>
            <a:noFill/>
            <a:ln w="1016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sp>
          <p:nvSpPr>
            <p:cNvPr id="34" name="Prostokąt z rogami zaokrąglonymi po przekątnej 33"/>
            <p:cNvSpPr/>
            <p:nvPr/>
          </p:nvSpPr>
          <p:spPr>
            <a:xfrm>
              <a:off x="3227400" y="2616696"/>
              <a:ext cx="2092411" cy="1227438"/>
            </a:xfrm>
            <a:prstGeom prst="round2DiagRect">
              <a:avLst/>
            </a:prstGeom>
            <a:solidFill>
              <a:srgbClr val="92D050"/>
            </a:solidFill>
            <a:ln w="12700" cap="rnd" cmpd="sng" algn="ctr">
              <a:solidFill>
                <a:srgbClr val="00B050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rebuchet MS" panose="020B0603020202020204"/>
                </a:rPr>
                <a:t>.NET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6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Ach te akronimy…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grpSp>
        <p:nvGrpSpPr>
          <p:cNvPr id="42" name="Grupa 41"/>
          <p:cNvGrpSpPr/>
          <p:nvPr/>
        </p:nvGrpSpPr>
        <p:grpSpPr>
          <a:xfrm>
            <a:off x="2714784" y="903874"/>
            <a:ext cx="6687126" cy="4080541"/>
            <a:chOff x="1013651" y="2616696"/>
            <a:chExt cx="6687126" cy="4080541"/>
          </a:xfrm>
        </p:grpSpPr>
        <p:cxnSp>
          <p:nvCxnSpPr>
            <p:cNvPr id="43" name="Łącznik zakrzywiony 42"/>
            <p:cNvCxnSpPr>
              <a:stCxn id="46" idx="2"/>
              <a:endCxn id="47" idx="6"/>
            </p:cNvCxnSpPr>
            <p:nvPr/>
          </p:nvCxnSpPr>
          <p:spPr>
            <a:xfrm rot="5400000">
              <a:off x="5499006" y="4771627"/>
              <a:ext cx="1151003" cy="1440216"/>
            </a:xfrm>
            <a:prstGeom prst="curvedConnector2">
              <a:avLst/>
            </a:prstGeom>
            <a:noFill/>
            <a:ln w="762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cxnSp>
          <p:nvCxnSpPr>
            <p:cNvPr id="44" name="Łącznik zakrzywiony 43"/>
            <p:cNvCxnSpPr>
              <a:stCxn id="45" idx="2"/>
              <a:endCxn id="47" idx="2"/>
            </p:cNvCxnSpPr>
            <p:nvPr/>
          </p:nvCxnSpPr>
          <p:spPr>
            <a:xfrm rot="16200000" flipH="1">
              <a:off x="2059005" y="4777042"/>
              <a:ext cx="1151003" cy="1429386"/>
            </a:xfrm>
            <a:prstGeom prst="curvedConnector2">
              <a:avLst/>
            </a:prstGeom>
            <a:noFill/>
            <a:ln w="762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sp>
          <p:nvSpPr>
            <p:cNvPr id="45" name="Prostokąt zaokrąglony 44"/>
            <p:cNvSpPr/>
            <p:nvPr/>
          </p:nvSpPr>
          <p:spPr>
            <a:xfrm>
              <a:off x="1013651" y="4029484"/>
              <a:ext cx="1812324" cy="886750"/>
            </a:xfrm>
            <a:prstGeom prst="roundRect">
              <a:avLst/>
            </a:prstGeom>
            <a:solidFill>
              <a:srgbClr val="BBFC8E"/>
            </a:solidFill>
            <a:ln w="19050" cap="rnd" cmpd="sng" algn="ctr">
              <a:solidFill>
                <a:srgbClr val="82B2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Silverlight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46" name="Prostokąt zaokrąglony 45"/>
            <p:cNvSpPr/>
            <p:nvPr/>
          </p:nvSpPr>
          <p:spPr>
            <a:xfrm>
              <a:off x="5888453" y="4029484"/>
              <a:ext cx="1812324" cy="886750"/>
            </a:xfrm>
            <a:prstGeom prst="roundRect">
              <a:avLst/>
            </a:prstGeom>
            <a:solidFill>
              <a:srgbClr val="BBFC8E"/>
            </a:solidFill>
            <a:ln w="19050" cap="rnd" cmpd="sng" algn="ctr">
              <a:solidFill>
                <a:srgbClr val="82B2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 panose="020B0603020202020204"/>
                </a:rPr>
                <a:t>WPF</a:t>
              </a:r>
            </a:p>
          </p:txBody>
        </p:sp>
        <p:sp>
          <p:nvSpPr>
            <p:cNvPr id="47" name="Elipsa 46"/>
            <p:cNvSpPr/>
            <p:nvPr/>
          </p:nvSpPr>
          <p:spPr>
            <a:xfrm>
              <a:off x="3349199" y="5437237"/>
              <a:ext cx="2005200" cy="1260000"/>
            </a:xfrm>
            <a:prstGeom prst="ellipse">
              <a:avLst/>
            </a:prstGeom>
            <a:solidFill>
              <a:srgbClr val="3FCDFF"/>
            </a:solidFill>
            <a:ln w="19050" cap="rnd" cmpd="sng" algn="ctr">
              <a:solidFill>
                <a:srgbClr val="1563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</a:rPr>
                <a:t>XAML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cxnSp>
          <p:nvCxnSpPr>
            <p:cNvPr id="48" name="Łącznik prosty ze strzałką 17"/>
            <p:cNvCxnSpPr>
              <a:stCxn id="50" idx="1"/>
              <a:endCxn id="46" idx="1"/>
            </p:cNvCxnSpPr>
            <p:nvPr/>
          </p:nvCxnSpPr>
          <p:spPr>
            <a:xfrm rot="16200000" flipH="1">
              <a:off x="4805995" y="3390400"/>
              <a:ext cx="628725" cy="1536191"/>
            </a:xfrm>
            <a:prstGeom prst="bentConnector2">
              <a:avLst/>
            </a:prstGeom>
            <a:noFill/>
            <a:ln w="1016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cxnSp>
          <p:nvCxnSpPr>
            <p:cNvPr id="49" name="Łącznik prosty ze strzałką 17"/>
            <p:cNvCxnSpPr>
              <a:stCxn id="50" idx="1"/>
              <a:endCxn id="45" idx="3"/>
            </p:cNvCxnSpPr>
            <p:nvPr/>
          </p:nvCxnSpPr>
          <p:spPr>
            <a:xfrm rot="5400000">
              <a:off x="3274757" y="3395353"/>
              <a:ext cx="628725" cy="1526287"/>
            </a:xfrm>
            <a:prstGeom prst="bentConnector2">
              <a:avLst/>
            </a:prstGeom>
            <a:noFill/>
            <a:ln w="101600" cap="rnd" cmpd="sng" algn="ctr">
              <a:solidFill>
                <a:srgbClr val="1EA28C"/>
              </a:solidFill>
              <a:prstDash val="solid"/>
              <a:tailEnd type="triangle"/>
            </a:ln>
            <a:effectLst/>
          </p:spPr>
        </p:cxnSp>
        <p:sp>
          <p:nvSpPr>
            <p:cNvPr id="50" name="Prostokąt z rogami zaokrąglonymi po przekątnej 49"/>
            <p:cNvSpPr/>
            <p:nvPr/>
          </p:nvSpPr>
          <p:spPr>
            <a:xfrm>
              <a:off x="3306056" y="2616696"/>
              <a:ext cx="2092411" cy="1227438"/>
            </a:xfrm>
            <a:prstGeom prst="round2DiagRect">
              <a:avLst/>
            </a:prstGeom>
            <a:solidFill>
              <a:srgbClr val="92D050"/>
            </a:solidFill>
            <a:ln w="12700" cap="rnd" cmpd="sng" algn="ctr">
              <a:solidFill>
                <a:srgbClr val="00B050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rebuchet MS" panose="020B0603020202020204"/>
                </a:rPr>
                <a:t>.NET</a:t>
              </a: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876300" y="5207000"/>
            <a:ext cx="9053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WPF </a:t>
            </a:r>
            <a:r>
              <a:rPr lang="pl-PL" sz="3200" dirty="0">
                <a:solidFill>
                  <a:schemeClr val="bg2">
                    <a:lumMod val="10000"/>
                  </a:schemeClr>
                </a:solidFill>
              </a:rPr>
              <a:t>- Windows Presentation </a:t>
            </a: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Foundation</a:t>
            </a:r>
          </a:p>
          <a:p>
            <a:r>
              <a:rPr lang="pl-PL" sz="3200" dirty="0">
                <a:solidFill>
                  <a:schemeClr val="bg2">
                    <a:lumMod val="10000"/>
                  </a:schemeClr>
                </a:solidFill>
              </a:rPr>
              <a:t>XAML - </a:t>
            </a:r>
            <a:r>
              <a:rPr lang="pl-PL" sz="3200" dirty="0" err="1">
                <a:solidFill>
                  <a:schemeClr val="bg2">
                    <a:lumMod val="10000"/>
                  </a:schemeClr>
                </a:solidFill>
              </a:rPr>
              <a:t>Extensible</a:t>
            </a:r>
            <a:r>
              <a:rPr lang="pl-PL" sz="3200" dirty="0">
                <a:solidFill>
                  <a:schemeClr val="bg2">
                    <a:lumMod val="10000"/>
                  </a:schemeClr>
                </a:solidFill>
              </a:rPr>
              <a:t> Application </a:t>
            </a:r>
            <a:r>
              <a:rPr lang="pl-PL" sz="3200" dirty="0" err="1">
                <a:solidFill>
                  <a:schemeClr val="bg2">
                    <a:lumMod val="10000"/>
                  </a:schemeClr>
                </a:solidFill>
              </a:rPr>
              <a:t>Markup</a:t>
            </a:r>
            <a:r>
              <a:rPr lang="pl-PL" sz="3200" dirty="0">
                <a:solidFill>
                  <a:schemeClr val="bg2">
                    <a:lumMod val="10000"/>
                  </a:schemeClr>
                </a:solidFill>
              </a:rPr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11015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Pora na narzędzia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sp>
        <p:nvSpPr>
          <p:cNvPr id="45" name="pole tekstowe 2"/>
          <p:cNvSpPr txBox="1"/>
          <p:nvPr/>
        </p:nvSpPr>
        <p:spPr>
          <a:xfrm>
            <a:off x="1186455" y="3529188"/>
            <a:ext cx="4731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Poza </a:t>
            </a:r>
            <a:r>
              <a:rPr lang="en-US" sz="2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KAXAML</a:t>
            </a:r>
            <a:endParaRPr lang="en-US" sz="2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Me The Templates!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Snoop</a:t>
            </a:r>
          </a:p>
        </p:txBody>
      </p:sp>
      <p:pic>
        <p:nvPicPr>
          <p:cNvPr id="9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9" y="1156591"/>
            <a:ext cx="5067691" cy="5067691"/>
          </a:xfrm>
          <a:prstGeom prst="ellipse">
            <a:avLst/>
          </a:prstGeom>
          <a:noFill/>
          <a:ln w="63500" cap="rnd"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329" y="1007782"/>
            <a:ext cx="2275513" cy="2572319"/>
          </a:xfrm>
          <a:prstGeom prst="rect">
            <a:avLst/>
          </a:prstGeom>
        </p:spPr>
      </p:pic>
      <p:pic>
        <p:nvPicPr>
          <p:cNvPr id="8" name="Picture 2" descr="Visual Studio Community 2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3" y="1007782"/>
            <a:ext cx="2732976" cy="273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8522406" y="6544388"/>
            <a:ext cx="3669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http://visualstudiowallpapers.com/image/65942416824</a:t>
            </a:r>
          </a:p>
        </p:txBody>
      </p:sp>
    </p:spTree>
    <p:extLst>
      <p:ext uri="{BB962C8B-B14F-4D97-AF65-F5344CB8AC3E}">
        <p14:creationId xmlns:p14="http://schemas.microsoft.com/office/powerpoint/2010/main" val="19497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166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Dlaczego MVVM jest wspaniały i nie wspomnimy o nim dzisiaj ani słowa (prawie)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sp>
        <p:nvSpPr>
          <p:cNvPr id="19" name="Prostokąt zaokrąglony 18"/>
          <p:cNvSpPr/>
          <p:nvPr/>
        </p:nvSpPr>
        <p:spPr>
          <a:xfrm>
            <a:off x="6509812" y="2204474"/>
            <a:ext cx="1858297" cy="1337187"/>
          </a:xfrm>
          <a:prstGeom prst="roundRect">
            <a:avLst/>
          </a:prstGeom>
          <a:solidFill>
            <a:srgbClr val="BBFC8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780498" y="2374902"/>
            <a:ext cx="1946787" cy="3516674"/>
            <a:chOff x="1780498" y="2374902"/>
            <a:chExt cx="1946787" cy="3516674"/>
          </a:xfrm>
        </p:grpSpPr>
        <p:sp>
          <p:nvSpPr>
            <p:cNvPr id="35" name="Prostokąt zaokrąglony 34"/>
            <p:cNvSpPr/>
            <p:nvPr/>
          </p:nvSpPr>
          <p:spPr>
            <a:xfrm>
              <a:off x="1780498" y="2374902"/>
              <a:ext cx="1946787" cy="98978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b="1" dirty="0" smtClean="0">
                  <a:solidFill>
                    <a:schemeClr val="bg2">
                      <a:lumMod val="10000"/>
                    </a:schemeClr>
                  </a:solidFill>
                </a:rPr>
                <a:t>MVVM</a:t>
              </a: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1780498" y="3626877"/>
              <a:ext cx="1946787" cy="98978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b="1" dirty="0" smtClean="0">
                  <a:solidFill>
                    <a:schemeClr val="bg2">
                      <a:lumMod val="10000"/>
                    </a:schemeClr>
                  </a:solidFill>
                </a:rPr>
                <a:t>MVP</a:t>
              </a:r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1780498" y="4901795"/>
              <a:ext cx="1946787" cy="98978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b="1" dirty="0" smtClean="0">
                  <a:solidFill>
                    <a:schemeClr val="bg2">
                      <a:lumMod val="10000"/>
                    </a:schemeClr>
                  </a:solidFill>
                </a:rPr>
                <a:t>MVC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4514410" y="2505998"/>
            <a:ext cx="1415846" cy="3254481"/>
            <a:chOff x="4514410" y="2505998"/>
            <a:chExt cx="1415846" cy="3254481"/>
          </a:xfrm>
        </p:grpSpPr>
        <p:sp>
          <p:nvSpPr>
            <p:cNvPr id="38" name="Prostokąt 37"/>
            <p:cNvSpPr/>
            <p:nvPr/>
          </p:nvSpPr>
          <p:spPr>
            <a:xfrm>
              <a:off x="4514411" y="2505998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bg2">
                      <a:lumMod val="10000"/>
                    </a:schemeClr>
                  </a:solidFill>
                </a:rPr>
                <a:t>Model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4514410" y="3757973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bg2">
                      <a:lumMod val="10000"/>
                    </a:schemeClr>
                  </a:solidFill>
                </a:rPr>
                <a:t>Model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4514410" y="5032891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bg2">
                      <a:lumMod val="10000"/>
                    </a:schemeClr>
                  </a:solidFill>
                </a:rPr>
                <a:t>Model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6717380" y="2505998"/>
            <a:ext cx="1415847" cy="3254481"/>
            <a:chOff x="6717380" y="2505998"/>
            <a:chExt cx="1415847" cy="3254481"/>
          </a:xfrm>
        </p:grpSpPr>
        <p:sp>
          <p:nvSpPr>
            <p:cNvPr id="41" name="Prostokąt 40"/>
            <p:cNvSpPr/>
            <p:nvPr/>
          </p:nvSpPr>
          <p:spPr>
            <a:xfrm>
              <a:off x="6717382" y="2505998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err="1" smtClean="0">
                  <a:solidFill>
                    <a:schemeClr val="bg2">
                      <a:lumMod val="10000"/>
                    </a:schemeClr>
                  </a:solidFill>
                </a:rPr>
                <a:t>View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6717380" y="3757973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err="1" smtClean="0">
                  <a:solidFill>
                    <a:schemeClr val="bg2">
                      <a:lumMod val="10000"/>
                    </a:schemeClr>
                  </a:solidFill>
                </a:rPr>
                <a:t>View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3" name="Prostokąt 42"/>
            <p:cNvSpPr/>
            <p:nvPr/>
          </p:nvSpPr>
          <p:spPr>
            <a:xfrm>
              <a:off x="6717380" y="5032891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err="1" smtClean="0">
                  <a:solidFill>
                    <a:schemeClr val="bg2">
                      <a:lumMod val="10000"/>
                    </a:schemeClr>
                  </a:solidFill>
                </a:rPr>
                <a:t>View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8920349" y="2505998"/>
            <a:ext cx="1415846" cy="3254481"/>
            <a:chOff x="8920349" y="2505998"/>
            <a:chExt cx="1415846" cy="3254481"/>
          </a:xfrm>
        </p:grpSpPr>
        <p:sp>
          <p:nvSpPr>
            <p:cNvPr id="44" name="Prostokąt 43"/>
            <p:cNvSpPr/>
            <p:nvPr/>
          </p:nvSpPr>
          <p:spPr>
            <a:xfrm>
              <a:off x="8920349" y="5032891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bg2">
                      <a:lumMod val="10000"/>
                    </a:schemeClr>
                  </a:solidFill>
                </a:rPr>
                <a:t>Controller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8920350" y="3757973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err="1" smtClean="0">
                  <a:solidFill>
                    <a:schemeClr val="bg2">
                      <a:lumMod val="10000"/>
                    </a:schemeClr>
                  </a:solidFill>
                </a:rPr>
                <a:t>Presenter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8920350" y="2505998"/>
              <a:ext cx="1415845" cy="7275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err="1" smtClean="0">
                  <a:solidFill>
                    <a:schemeClr val="bg2">
                      <a:lumMod val="10000"/>
                    </a:schemeClr>
                  </a:solidFill>
                </a:rPr>
                <a:t>ViewModel</a:t>
              </a:r>
              <a:endParaRPr lang="pl-PL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1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11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Aplikacja WPF/XAML – tworzenie projektu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21" y="1435100"/>
            <a:ext cx="7139051" cy="49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11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Aplikacja WPF/XAML – domyślna struktura projektu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1603687" y="1588779"/>
            <a:ext cx="8909319" cy="4734541"/>
            <a:chOff x="749652" y="1779637"/>
            <a:chExt cx="8909319" cy="4734541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652" y="1779637"/>
              <a:ext cx="4226016" cy="4734541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6815" y="2144615"/>
              <a:ext cx="4309302" cy="1085113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6815" y="4014212"/>
              <a:ext cx="4362156" cy="1069063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/>
          </p:nvSpPr>
          <p:spPr>
            <a:xfrm>
              <a:off x="934065" y="3128963"/>
              <a:ext cx="1789471" cy="466725"/>
            </a:xfrm>
            <a:prstGeom prst="rect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934065" y="3619500"/>
              <a:ext cx="1789471" cy="455301"/>
            </a:xfrm>
            <a:prstGeom prst="rect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5296815" y="2144615"/>
              <a:ext cx="4362156" cy="1085113"/>
            </a:xfrm>
            <a:prstGeom prst="rect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296815" y="4014212"/>
              <a:ext cx="4362156" cy="1085113"/>
            </a:xfrm>
            <a:prstGeom prst="rect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cxnSp>
          <p:nvCxnSpPr>
            <p:cNvPr id="23" name="Łącznik prosty ze strzałką 22"/>
            <p:cNvCxnSpPr>
              <a:stCxn id="17" idx="3"/>
              <a:endCxn id="19" idx="1"/>
            </p:cNvCxnSpPr>
            <p:nvPr/>
          </p:nvCxnSpPr>
          <p:spPr>
            <a:xfrm flipV="1">
              <a:off x="2723536" y="2687172"/>
              <a:ext cx="2573279" cy="675154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4" name="Łącznik prosty ze strzałką 23"/>
            <p:cNvCxnSpPr>
              <a:stCxn id="18" idx="3"/>
              <a:endCxn id="22" idx="1"/>
            </p:cNvCxnSpPr>
            <p:nvPr/>
          </p:nvCxnSpPr>
          <p:spPr>
            <a:xfrm>
              <a:off x="2723536" y="3847151"/>
              <a:ext cx="2573279" cy="709618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28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11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Aplikacja WPF/XAML – plik </a:t>
            </a:r>
            <a:r>
              <a:rPr lang="pl-PL" sz="3600" dirty="0" err="1">
                <a:solidFill>
                  <a:schemeClr val="bg2">
                    <a:lumMod val="10000"/>
                  </a:schemeClr>
                </a:solidFill>
              </a:rPr>
              <a:t>MainWindow.xaml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510" y="1661494"/>
            <a:ext cx="7599674" cy="45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606013" y="289381"/>
            <a:ext cx="7458333" cy="11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To, co tygryski lubią najbardziej…</a:t>
            </a:r>
            <a:endParaRPr lang="en-US" sz="36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-75304" y="6477000"/>
            <a:ext cx="12267303" cy="380999"/>
          </a:xfrm>
          <a:prstGeom prst="rect">
            <a:avLst/>
          </a:prstGeom>
          <a:solidFill>
            <a:srgbClr val="C416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noProof="1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     www.tkomp.pl</a:t>
            </a:r>
            <a:endParaRPr lang="da-DK" noProof="1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942" y="403237"/>
            <a:ext cx="1736209" cy="500637"/>
          </a:xfrm>
          <a:prstGeom prst="rect">
            <a:avLst/>
          </a:prstGeom>
        </p:spPr>
      </p:pic>
      <p:pic>
        <p:nvPicPr>
          <p:cNvPr id="9" name="Obraz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2" y="1156591"/>
            <a:ext cx="5068800" cy="5068800"/>
          </a:xfrm>
          <a:prstGeom prst="ellipse">
            <a:avLst/>
          </a:prstGeom>
          <a:noFill/>
          <a:ln w="63500" cap="rnd"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7987570" y="6544388"/>
            <a:ext cx="4211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http://pl.kubu-puchatek.wikia.com/wiki/Tygrysek?file=Tigger.png</a:t>
            </a:r>
            <a:endParaRPr lang="pl-PL" sz="1000" dirty="0"/>
          </a:p>
        </p:txBody>
      </p:sp>
      <p:sp>
        <p:nvSpPr>
          <p:cNvPr id="12" name="pole tekstowe 2"/>
          <p:cNvSpPr txBox="1"/>
          <p:nvPr/>
        </p:nvSpPr>
        <p:spPr>
          <a:xfrm>
            <a:off x="756964" y="2305996"/>
            <a:ext cx="66829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Omówienie komponentów XAML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Projektowanie i realizacja interfejsu z użyciem bazowych kontrolek XAML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Style i modyfikacja wyglądu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32" y="1308306"/>
            <a:ext cx="5599187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 build="allAtOnce"/>
    </p:bldLst>
  </p:timing>
</p:sld>
</file>

<file path=ppt/theme/theme1.xml><?xml version="1.0" encoding="utf-8"?>
<a:theme xmlns:a="http://schemas.openxmlformats.org/drawingml/2006/main" name="TS101875486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4161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>
          <a:defRPr noProof="1" smtClean="0">
            <a:solidFill>
              <a:srgbClr val="FFFFFF"/>
            </a:solidFill>
            <a:latin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50736"/>
          </a:solidFill>
          <a:tailEnd type="oval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Panoramiczny</PresentationFormat>
  <Paragraphs>61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Trebuchet MS</vt:lpstr>
      <vt:lpstr>Calibri</vt:lpstr>
      <vt:lpstr>ＭＳ Ｐゴシック</vt:lpstr>
      <vt:lpstr>Arial Narrow</vt:lpstr>
      <vt:lpstr>Arial</vt:lpstr>
      <vt:lpstr>TS101875486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2014-09-22T10:01:55Z</dcterms:created>
  <dcterms:modified xsi:type="dcterms:W3CDTF">2015-06-18T08:02:19Z</dcterms:modified>
  <cp:version/>
</cp:coreProperties>
</file>