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806" r:id="rId2"/>
  </p:sldMasterIdLst>
  <p:notesMasterIdLst>
    <p:notesMasterId r:id="rId33"/>
  </p:notesMasterIdLst>
  <p:handoutMasterIdLst>
    <p:handoutMasterId r:id="rId34"/>
  </p:handoutMasterIdLst>
  <p:sldIdLst>
    <p:sldId id="256" r:id="rId3"/>
    <p:sldId id="305" r:id="rId4"/>
    <p:sldId id="257" r:id="rId5"/>
    <p:sldId id="262" r:id="rId6"/>
    <p:sldId id="267" r:id="rId7"/>
    <p:sldId id="266" r:id="rId8"/>
    <p:sldId id="258" r:id="rId9"/>
    <p:sldId id="259" r:id="rId10"/>
    <p:sldId id="263" r:id="rId11"/>
    <p:sldId id="278" r:id="rId12"/>
    <p:sldId id="283" r:id="rId13"/>
    <p:sldId id="288" r:id="rId14"/>
    <p:sldId id="268" r:id="rId15"/>
    <p:sldId id="304" r:id="rId16"/>
    <p:sldId id="303" r:id="rId17"/>
    <p:sldId id="302" r:id="rId18"/>
    <p:sldId id="272" r:id="rId19"/>
    <p:sldId id="273" r:id="rId20"/>
    <p:sldId id="286" r:id="rId21"/>
    <p:sldId id="287" r:id="rId22"/>
    <p:sldId id="274" r:id="rId23"/>
    <p:sldId id="285" r:id="rId24"/>
    <p:sldId id="275" r:id="rId25"/>
    <p:sldId id="276" r:id="rId26"/>
    <p:sldId id="292" r:id="rId27"/>
    <p:sldId id="293" r:id="rId28"/>
    <p:sldId id="294" r:id="rId29"/>
    <p:sldId id="295" r:id="rId30"/>
    <p:sldId id="296" r:id="rId31"/>
    <p:sldId id="301" r:id="rId32"/>
  </p:sldIdLst>
  <p:sldSz cx="9144000" cy="6858000" type="screen4x3"/>
  <p:notesSz cx="6858000" cy="9144000"/>
  <p:defaultTextStyle>
    <a:defPPr>
      <a:defRPr lang="en-US"/>
    </a:defPPr>
    <a:lvl1pPr algn="l" rtl="0" fontAlgn="base">
      <a:spcBef>
        <a:spcPct val="0"/>
      </a:spcBef>
      <a:spcAft>
        <a:spcPct val="0"/>
      </a:spcAft>
      <a:defRPr sz="2400" kern="1200">
        <a:solidFill>
          <a:srgbClr val="005941"/>
        </a:solidFill>
        <a:latin typeface="Verdana" pitchFamily="34" charset="0"/>
        <a:ea typeface="+mn-ea"/>
        <a:cs typeface="Arial" charset="0"/>
      </a:defRPr>
    </a:lvl1pPr>
    <a:lvl2pPr marL="457200" algn="l" rtl="0" fontAlgn="base">
      <a:spcBef>
        <a:spcPct val="0"/>
      </a:spcBef>
      <a:spcAft>
        <a:spcPct val="0"/>
      </a:spcAft>
      <a:defRPr sz="2400" kern="1200">
        <a:solidFill>
          <a:srgbClr val="005941"/>
        </a:solidFill>
        <a:latin typeface="Verdana" pitchFamily="34" charset="0"/>
        <a:ea typeface="+mn-ea"/>
        <a:cs typeface="Arial" charset="0"/>
      </a:defRPr>
    </a:lvl2pPr>
    <a:lvl3pPr marL="914400" algn="l" rtl="0" fontAlgn="base">
      <a:spcBef>
        <a:spcPct val="0"/>
      </a:spcBef>
      <a:spcAft>
        <a:spcPct val="0"/>
      </a:spcAft>
      <a:defRPr sz="2400" kern="1200">
        <a:solidFill>
          <a:srgbClr val="005941"/>
        </a:solidFill>
        <a:latin typeface="Verdana" pitchFamily="34" charset="0"/>
        <a:ea typeface="+mn-ea"/>
        <a:cs typeface="Arial" charset="0"/>
      </a:defRPr>
    </a:lvl3pPr>
    <a:lvl4pPr marL="1371600" algn="l" rtl="0" fontAlgn="base">
      <a:spcBef>
        <a:spcPct val="0"/>
      </a:spcBef>
      <a:spcAft>
        <a:spcPct val="0"/>
      </a:spcAft>
      <a:defRPr sz="2400" kern="1200">
        <a:solidFill>
          <a:srgbClr val="005941"/>
        </a:solidFill>
        <a:latin typeface="Verdana" pitchFamily="34" charset="0"/>
        <a:ea typeface="+mn-ea"/>
        <a:cs typeface="Arial" charset="0"/>
      </a:defRPr>
    </a:lvl4pPr>
    <a:lvl5pPr marL="1828800" algn="l" rtl="0" fontAlgn="base">
      <a:spcBef>
        <a:spcPct val="0"/>
      </a:spcBef>
      <a:spcAft>
        <a:spcPct val="0"/>
      </a:spcAft>
      <a:defRPr sz="2400" kern="1200">
        <a:solidFill>
          <a:srgbClr val="005941"/>
        </a:solidFill>
        <a:latin typeface="Verdana" pitchFamily="34" charset="0"/>
        <a:ea typeface="+mn-ea"/>
        <a:cs typeface="Arial" charset="0"/>
      </a:defRPr>
    </a:lvl5pPr>
    <a:lvl6pPr marL="2286000" algn="l" defTabSz="914400" rtl="0" eaLnBrk="1" latinLnBrk="0" hangingPunct="1">
      <a:defRPr sz="2400" kern="1200">
        <a:solidFill>
          <a:srgbClr val="005941"/>
        </a:solidFill>
        <a:latin typeface="Verdana" pitchFamily="34" charset="0"/>
        <a:ea typeface="+mn-ea"/>
        <a:cs typeface="Arial" charset="0"/>
      </a:defRPr>
    </a:lvl6pPr>
    <a:lvl7pPr marL="2743200" algn="l" defTabSz="914400" rtl="0" eaLnBrk="1" latinLnBrk="0" hangingPunct="1">
      <a:defRPr sz="2400" kern="1200">
        <a:solidFill>
          <a:srgbClr val="005941"/>
        </a:solidFill>
        <a:latin typeface="Verdana" pitchFamily="34" charset="0"/>
        <a:ea typeface="+mn-ea"/>
        <a:cs typeface="Arial" charset="0"/>
      </a:defRPr>
    </a:lvl7pPr>
    <a:lvl8pPr marL="3200400" algn="l" defTabSz="914400" rtl="0" eaLnBrk="1" latinLnBrk="0" hangingPunct="1">
      <a:defRPr sz="2400" kern="1200">
        <a:solidFill>
          <a:srgbClr val="005941"/>
        </a:solidFill>
        <a:latin typeface="Verdana" pitchFamily="34" charset="0"/>
        <a:ea typeface="+mn-ea"/>
        <a:cs typeface="Arial" charset="0"/>
      </a:defRPr>
    </a:lvl8pPr>
    <a:lvl9pPr marL="3657600" algn="l" defTabSz="914400" rtl="0" eaLnBrk="1" latinLnBrk="0" hangingPunct="1">
      <a:defRPr sz="2400" kern="1200">
        <a:solidFill>
          <a:srgbClr val="00594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527">
          <p15:clr>
            <a:srgbClr val="A4A3A4"/>
          </p15:clr>
        </p15:guide>
        <p15:guide id="2" pos="20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urst"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41"/>
    <a:srgbClr val="C6A106"/>
    <a:srgbClr val="EAEAEA"/>
    <a:srgbClr val="F8F8F8"/>
    <a:srgbClr val="DEB4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3" autoAdjust="0"/>
    <p:restoredTop sz="84005" autoAdjust="0"/>
  </p:normalViewPr>
  <p:slideViewPr>
    <p:cSldViewPr>
      <p:cViewPr varScale="1">
        <p:scale>
          <a:sx n="44" d="100"/>
          <a:sy n="44" d="100"/>
        </p:scale>
        <p:origin x="-1752" y="-102"/>
      </p:cViewPr>
      <p:guideLst>
        <p:guide orient="horz" pos="527"/>
        <p:guide pos="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210"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973BD-5E10-4B7B-855F-122B16DEA43D}" type="doc">
      <dgm:prSet loTypeId="urn:microsoft.com/office/officeart/2005/8/layout/orgChart1" loCatId="hierarchy" qsTypeId="urn:microsoft.com/office/officeart/2005/8/quickstyle/simple1" qsCatId="simple" csTypeId="urn:microsoft.com/office/officeart/2005/8/colors/accent1_2" csCatId="accent1"/>
      <dgm:spPr/>
    </dgm:pt>
    <dgm:pt modelId="{076D4447-3A1E-46A1-A6C6-4C07A89D67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GML</a:t>
          </a:r>
          <a:endParaRPr kumimoji="0" lang="en-US" altLang="en-US"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dgm:t>
    </dgm:pt>
    <dgm:pt modelId="{048DD235-8D62-47F5-9E1D-67B438295BBD}" type="parTrans" cxnId="{2DBE27F9-161E-4997-9FD2-B84C2EFE803E}">
      <dgm:prSet/>
      <dgm:spPr/>
      <dgm:t>
        <a:bodyPr/>
        <a:lstStyle/>
        <a:p>
          <a:endParaRPr lang="en-US"/>
        </a:p>
      </dgm:t>
    </dgm:pt>
    <dgm:pt modelId="{E5FB3E77-8449-4B20-8766-26D958E23AF3}" type="sibTrans" cxnId="{2DBE27F9-161E-4997-9FD2-B84C2EFE803E}">
      <dgm:prSet/>
      <dgm:spPr/>
      <dgm:t>
        <a:bodyPr/>
        <a:lstStyle/>
        <a:p>
          <a:endParaRPr lang="en-US"/>
        </a:p>
      </dgm:t>
    </dgm:pt>
    <dgm:pt modelId="{A5F2E4D8-9727-40A7-8FE6-B9D22FE0A9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SGML</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DB487334-A238-46A3-8892-8DC4F7D7291C}" type="parTrans" cxnId="{9EC68CCF-92B3-4B4C-A59C-36E627F9BF7E}">
      <dgm:prSet/>
      <dgm:spPr/>
      <dgm:t>
        <a:bodyPr/>
        <a:lstStyle/>
        <a:p>
          <a:endParaRPr lang="en-US"/>
        </a:p>
      </dgm:t>
    </dgm:pt>
    <dgm:pt modelId="{DD476C6B-882D-4034-9813-16972060C26C}" type="sibTrans" cxnId="{9EC68CCF-92B3-4B4C-A59C-36E627F9BF7E}">
      <dgm:prSet/>
      <dgm:spPr/>
      <dgm:t>
        <a:bodyPr/>
        <a:lstStyle/>
        <a:p>
          <a:endParaRPr lang="en-US"/>
        </a:p>
      </dgm:t>
    </dgm:pt>
    <dgm:pt modelId="{FB9A723D-A328-409E-B7CA-72436D92F2B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XML</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DC0A8AEF-286A-4BA7-B67A-53A5F45AAC8C}" type="parTrans" cxnId="{34C015E2-FD7A-4549-A7B3-B9C3125E048B}">
      <dgm:prSet/>
      <dgm:spPr/>
      <dgm:t>
        <a:bodyPr/>
        <a:lstStyle/>
        <a:p>
          <a:endParaRPr lang="en-US"/>
        </a:p>
      </dgm:t>
    </dgm:pt>
    <dgm:pt modelId="{74F9975B-9CB4-458D-B4BA-9E278522956D}" type="sibTrans" cxnId="{34C015E2-FD7A-4549-A7B3-B9C3125E048B}">
      <dgm:prSet/>
      <dgm:spPr/>
      <dgm:t>
        <a:bodyPr/>
        <a:lstStyle/>
        <a:p>
          <a:endParaRPr lang="en-US"/>
        </a:p>
      </dgm:t>
    </dgm:pt>
    <dgm:pt modelId="{EC1619F3-D22D-4256-B509-3EBD761BCF1D}"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SVG</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3929F6C7-0968-41EF-BFB9-521D8885A00C}" type="parTrans" cxnId="{C7EE13B4-92D5-407F-B634-D88D426B24A5}">
      <dgm:prSet/>
      <dgm:spPr/>
      <dgm:t>
        <a:bodyPr/>
        <a:lstStyle/>
        <a:p>
          <a:endParaRPr lang="en-US"/>
        </a:p>
      </dgm:t>
    </dgm:pt>
    <dgm:pt modelId="{3903411F-D2BC-4F70-8828-D9BDC0C42248}" type="sibTrans" cxnId="{C7EE13B4-92D5-407F-B634-D88D426B24A5}">
      <dgm:prSet/>
      <dgm:spPr/>
      <dgm:t>
        <a:bodyPr/>
        <a:lstStyle/>
        <a:p>
          <a:endParaRPr lang="en-US"/>
        </a:p>
      </dgm:t>
    </dgm:pt>
    <dgm:pt modelId="{7F76D114-47A7-4768-A6CD-391A17F9FC47}"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DocBook</a:t>
          </a:r>
          <a:endParaRPr kumimoji="0" lang="en-US" altLang="en-US"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dgm:t>
    </dgm:pt>
    <dgm:pt modelId="{5E56A53C-F8AC-4804-86E1-83C2DD18E92E}" type="parTrans" cxnId="{F999EDC6-CD5A-4619-937D-9DDA34790D75}">
      <dgm:prSet/>
      <dgm:spPr/>
      <dgm:t>
        <a:bodyPr/>
        <a:lstStyle/>
        <a:p>
          <a:endParaRPr lang="en-US"/>
        </a:p>
      </dgm:t>
    </dgm:pt>
    <dgm:pt modelId="{87BAA6F3-7B32-4439-8F92-8106E8FD553D}" type="sibTrans" cxnId="{F999EDC6-CD5A-4619-937D-9DDA34790D75}">
      <dgm:prSet/>
      <dgm:spPr/>
      <dgm:t>
        <a:bodyPr/>
        <a:lstStyle/>
        <a:p>
          <a:endParaRPr lang="en-US"/>
        </a:p>
      </dgm:t>
    </dgm:pt>
    <dgm:pt modelId="{88051B09-5437-468A-82D1-0DA190E1CD07}"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DITA</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18FA52BC-1D16-49F3-A238-CB222B306993}" type="parTrans" cxnId="{CEDD2EFE-23BC-487E-9511-23E1EBD60EC9}">
      <dgm:prSet/>
      <dgm:spPr/>
      <dgm:t>
        <a:bodyPr/>
        <a:lstStyle/>
        <a:p>
          <a:endParaRPr lang="en-US"/>
        </a:p>
      </dgm:t>
    </dgm:pt>
    <dgm:pt modelId="{4981984B-AD4A-4986-9F5D-481CA974C571}" type="sibTrans" cxnId="{CEDD2EFE-23BC-487E-9511-23E1EBD60EC9}">
      <dgm:prSet/>
      <dgm:spPr/>
      <dgm:t>
        <a:bodyPr/>
        <a:lstStyle/>
        <a:p>
          <a:endParaRPr lang="en-US"/>
        </a:p>
      </dgm:t>
    </dgm:pt>
    <dgm:pt modelId="{ED3CE7D3-39BB-40D4-80E2-7036A7170815}"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MathML</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25B24160-58CB-4D36-86B9-51105C48B2FD}" type="parTrans" cxnId="{344BFFBE-82CC-4D7D-9BF1-947250889326}">
      <dgm:prSet/>
      <dgm:spPr/>
      <dgm:t>
        <a:bodyPr/>
        <a:lstStyle/>
        <a:p>
          <a:endParaRPr lang="en-US"/>
        </a:p>
      </dgm:t>
    </dgm:pt>
    <dgm:pt modelId="{A8EF34F3-1C72-4B90-BC5E-9B664C5F901A}" type="sibTrans" cxnId="{344BFFBE-82CC-4D7D-9BF1-947250889326}">
      <dgm:prSet/>
      <dgm:spPr/>
      <dgm:t>
        <a:bodyPr/>
        <a:lstStyle/>
        <a:p>
          <a:endParaRPr lang="en-US"/>
        </a:p>
      </dgm:t>
    </dgm:pt>
    <dgm:pt modelId="{8754038F-5E7E-4384-981D-6ABA85D662A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RDF</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FB39685F-20B2-4960-B23F-B27E00C64396}" type="parTrans" cxnId="{AF97B0CC-A522-452C-B70E-3E58EE45D8F4}">
      <dgm:prSet/>
      <dgm:spPr/>
      <dgm:t>
        <a:bodyPr/>
        <a:lstStyle/>
        <a:p>
          <a:endParaRPr lang="en-US"/>
        </a:p>
      </dgm:t>
    </dgm:pt>
    <dgm:pt modelId="{9C53DA6E-F8E1-4957-B7D7-DAF447EAE0EE}" type="sibTrans" cxnId="{AF97B0CC-A522-452C-B70E-3E58EE45D8F4}">
      <dgm:prSet/>
      <dgm:spPr/>
      <dgm:t>
        <a:bodyPr/>
        <a:lstStyle/>
        <a:p>
          <a:endParaRPr lang="en-US"/>
        </a:p>
      </dgm:t>
    </dgm:pt>
    <dgm:pt modelId="{C97ACCD0-D1D8-445A-899C-2F9AB1411880}"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XHTML</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B960A950-D1EB-4836-B16B-F4A8A5BB00F5}" type="parTrans" cxnId="{6E6409BE-5627-4643-83B1-98AC52A5675F}">
      <dgm:prSet/>
      <dgm:spPr/>
      <dgm:t>
        <a:bodyPr/>
        <a:lstStyle/>
        <a:p>
          <a:endParaRPr lang="en-US"/>
        </a:p>
      </dgm:t>
    </dgm:pt>
    <dgm:pt modelId="{7866A4E1-BFA3-4114-9593-655F8F257433}" type="sibTrans" cxnId="{6E6409BE-5627-4643-83B1-98AC52A5675F}">
      <dgm:prSet/>
      <dgm:spPr/>
      <dgm:t>
        <a:bodyPr/>
        <a:lstStyle/>
        <a:p>
          <a:endParaRPr lang="en-US"/>
        </a:p>
      </dgm:t>
    </dgm:pt>
    <dgm:pt modelId="{F362A283-6F04-428B-8068-17628AB9A4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and more…</a:t>
          </a:r>
          <a:endParaRPr kumimoji="0" lang="en-US" altLang="en-US"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dgm:t>
    </dgm:pt>
    <dgm:pt modelId="{8C87CCB8-CFE5-4011-8B44-3C14E07C7A8E}" type="parTrans" cxnId="{4E6A66E8-BF7E-4187-AD71-B9803B7195F5}">
      <dgm:prSet/>
      <dgm:spPr/>
      <dgm:t>
        <a:bodyPr/>
        <a:lstStyle/>
        <a:p>
          <a:endParaRPr lang="en-US"/>
        </a:p>
      </dgm:t>
    </dgm:pt>
    <dgm:pt modelId="{8796A208-613D-4713-9DC8-8BC443A0CD50}" type="sibTrans" cxnId="{4E6A66E8-BF7E-4187-AD71-B9803B7195F5}">
      <dgm:prSet/>
      <dgm:spPr/>
      <dgm:t>
        <a:bodyPr/>
        <a:lstStyle/>
        <a:p>
          <a:endParaRPr lang="en-US"/>
        </a:p>
      </dgm:t>
    </dgm:pt>
    <dgm:pt modelId="{FEC3A712-E5CA-4F6B-B13B-E7D1EED4B55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HTML</a:t>
          </a:r>
          <a:endParaRPr kumimoji="0" lang="en-US" altLang="en-US"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dgm:t>
    </dgm:pt>
    <dgm:pt modelId="{AAAF4C60-8801-4A11-844E-F27EF11E474E}" type="parTrans" cxnId="{F23FD8AD-B06F-4FFF-82C4-015BC6997B61}">
      <dgm:prSet/>
      <dgm:spPr/>
      <dgm:t>
        <a:bodyPr/>
        <a:lstStyle/>
        <a:p>
          <a:endParaRPr lang="en-US"/>
        </a:p>
      </dgm:t>
    </dgm:pt>
    <dgm:pt modelId="{339A7426-7E7E-4A4C-A127-C197077B4C57}" type="sibTrans" cxnId="{F23FD8AD-B06F-4FFF-82C4-015BC6997B61}">
      <dgm:prSet/>
      <dgm:spPr/>
      <dgm:t>
        <a:bodyPr/>
        <a:lstStyle/>
        <a:p>
          <a:endParaRPr lang="en-US"/>
        </a:p>
      </dgm:t>
    </dgm:pt>
    <dgm:pt modelId="{E3B51A67-303B-4CEF-A621-9C603C2D63DD}" type="pres">
      <dgm:prSet presAssocID="{909973BD-5E10-4B7B-855F-122B16DEA43D}" presName="hierChild1" presStyleCnt="0">
        <dgm:presLayoutVars>
          <dgm:orgChart val="1"/>
          <dgm:chPref val="1"/>
          <dgm:dir/>
          <dgm:animOne val="branch"/>
          <dgm:animLvl val="lvl"/>
          <dgm:resizeHandles/>
        </dgm:presLayoutVars>
      </dgm:prSet>
      <dgm:spPr/>
    </dgm:pt>
    <dgm:pt modelId="{9BB081C4-48B3-42CD-90F4-AC5E5360D535}" type="pres">
      <dgm:prSet presAssocID="{076D4447-3A1E-46A1-A6C6-4C07A89D67A6}" presName="hierRoot1" presStyleCnt="0">
        <dgm:presLayoutVars>
          <dgm:hierBranch/>
        </dgm:presLayoutVars>
      </dgm:prSet>
      <dgm:spPr/>
    </dgm:pt>
    <dgm:pt modelId="{BBCF540B-CBC6-4E9C-9A06-B96FA5539EFA}" type="pres">
      <dgm:prSet presAssocID="{076D4447-3A1E-46A1-A6C6-4C07A89D67A6}" presName="rootComposite1" presStyleCnt="0"/>
      <dgm:spPr/>
    </dgm:pt>
    <dgm:pt modelId="{79167B7A-F86E-43CF-AF91-166B0EE21D02}" type="pres">
      <dgm:prSet presAssocID="{076D4447-3A1E-46A1-A6C6-4C07A89D67A6}" presName="rootText1" presStyleLbl="node0" presStyleIdx="0" presStyleCnt="1">
        <dgm:presLayoutVars>
          <dgm:chPref val="3"/>
        </dgm:presLayoutVars>
      </dgm:prSet>
      <dgm:spPr/>
      <dgm:t>
        <a:bodyPr/>
        <a:lstStyle/>
        <a:p>
          <a:endParaRPr lang="en-US"/>
        </a:p>
      </dgm:t>
    </dgm:pt>
    <dgm:pt modelId="{DA66E1A2-5CA1-4C41-A0CC-F2AC2D34F7E8}" type="pres">
      <dgm:prSet presAssocID="{076D4447-3A1E-46A1-A6C6-4C07A89D67A6}" presName="rootConnector1" presStyleLbl="node1" presStyleIdx="0" presStyleCnt="0"/>
      <dgm:spPr/>
      <dgm:t>
        <a:bodyPr/>
        <a:lstStyle/>
        <a:p>
          <a:endParaRPr lang="en-US"/>
        </a:p>
      </dgm:t>
    </dgm:pt>
    <dgm:pt modelId="{2CDC9045-7DCF-49E6-8ACA-409243E4A129}" type="pres">
      <dgm:prSet presAssocID="{076D4447-3A1E-46A1-A6C6-4C07A89D67A6}" presName="hierChild2" presStyleCnt="0"/>
      <dgm:spPr/>
    </dgm:pt>
    <dgm:pt modelId="{C489B9F2-9A09-4E11-A044-685FA7452465}" type="pres">
      <dgm:prSet presAssocID="{DB487334-A238-46A3-8892-8DC4F7D7291C}" presName="Name35" presStyleLbl="parChTrans1D2" presStyleIdx="0" presStyleCnt="1"/>
      <dgm:spPr/>
      <dgm:t>
        <a:bodyPr/>
        <a:lstStyle/>
        <a:p>
          <a:endParaRPr lang="en-US"/>
        </a:p>
      </dgm:t>
    </dgm:pt>
    <dgm:pt modelId="{70E8D1FC-E663-4C9F-817B-6E883B03F1DB}" type="pres">
      <dgm:prSet presAssocID="{A5F2E4D8-9727-40A7-8FE6-B9D22FE0A9B4}" presName="hierRoot2" presStyleCnt="0">
        <dgm:presLayoutVars>
          <dgm:hierBranch/>
        </dgm:presLayoutVars>
      </dgm:prSet>
      <dgm:spPr/>
    </dgm:pt>
    <dgm:pt modelId="{51EC5838-B522-4F02-AFC3-770901718BBA}" type="pres">
      <dgm:prSet presAssocID="{A5F2E4D8-9727-40A7-8FE6-B9D22FE0A9B4}" presName="rootComposite" presStyleCnt="0"/>
      <dgm:spPr/>
    </dgm:pt>
    <dgm:pt modelId="{39E3585F-9536-4539-8605-808289739B54}" type="pres">
      <dgm:prSet presAssocID="{A5F2E4D8-9727-40A7-8FE6-B9D22FE0A9B4}" presName="rootText" presStyleLbl="node2" presStyleIdx="0" presStyleCnt="1">
        <dgm:presLayoutVars>
          <dgm:chPref val="3"/>
        </dgm:presLayoutVars>
      </dgm:prSet>
      <dgm:spPr/>
      <dgm:t>
        <a:bodyPr/>
        <a:lstStyle/>
        <a:p>
          <a:endParaRPr lang="en-US"/>
        </a:p>
      </dgm:t>
    </dgm:pt>
    <dgm:pt modelId="{41FD07F2-1B4C-4EED-B2F7-AF29DA0F7FE2}" type="pres">
      <dgm:prSet presAssocID="{A5F2E4D8-9727-40A7-8FE6-B9D22FE0A9B4}" presName="rootConnector" presStyleLbl="node2" presStyleIdx="0" presStyleCnt="1"/>
      <dgm:spPr/>
      <dgm:t>
        <a:bodyPr/>
        <a:lstStyle/>
        <a:p>
          <a:endParaRPr lang="en-US"/>
        </a:p>
      </dgm:t>
    </dgm:pt>
    <dgm:pt modelId="{17900E8E-72AE-4359-A015-497975AC2767}" type="pres">
      <dgm:prSet presAssocID="{A5F2E4D8-9727-40A7-8FE6-B9D22FE0A9B4}" presName="hierChild4" presStyleCnt="0"/>
      <dgm:spPr/>
    </dgm:pt>
    <dgm:pt modelId="{2C831C90-00CD-45CC-A13F-218AAC200558}" type="pres">
      <dgm:prSet presAssocID="{DC0A8AEF-286A-4BA7-B67A-53A5F45AAC8C}" presName="Name35" presStyleLbl="parChTrans1D3" presStyleIdx="0" presStyleCnt="2"/>
      <dgm:spPr/>
      <dgm:t>
        <a:bodyPr/>
        <a:lstStyle/>
        <a:p>
          <a:endParaRPr lang="en-US"/>
        </a:p>
      </dgm:t>
    </dgm:pt>
    <dgm:pt modelId="{F06A8985-2415-4606-8E98-843AD0552C40}" type="pres">
      <dgm:prSet presAssocID="{FB9A723D-A328-409E-B7CA-72436D92F2B8}" presName="hierRoot2" presStyleCnt="0">
        <dgm:presLayoutVars>
          <dgm:hierBranch val="r"/>
        </dgm:presLayoutVars>
      </dgm:prSet>
      <dgm:spPr/>
    </dgm:pt>
    <dgm:pt modelId="{E6C40ADD-F06A-4C5F-BE8F-BB75D3B17E2B}" type="pres">
      <dgm:prSet presAssocID="{FB9A723D-A328-409E-B7CA-72436D92F2B8}" presName="rootComposite" presStyleCnt="0"/>
      <dgm:spPr/>
    </dgm:pt>
    <dgm:pt modelId="{F1EB1763-6C98-48A4-9706-2A8517DAF830}" type="pres">
      <dgm:prSet presAssocID="{FB9A723D-A328-409E-B7CA-72436D92F2B8}" presName="rootText" presStyleLbl="node3" presStyleIdx="0" presStyleCnt="2">
        <dgm:presLayoutVars>
          <dgm:chPref val="3"/>
        </dgm:presLayoutVars>
      </dgm:prSet>
      <dgm:spPr/>
      <dgm:t>
        <a:bodyPr/>
        <a:lstStyle/>
        <a:p>
          <a:endParaRPr lang="en-US"/>
        </a:p>
      </dgm:t>
    </dgm:pt>
    <dgm:pt modelId="{E15821B5-6BBB-421F-A06E-B2D4F8D17B58}" type="pres">
      <dgm:prSet presAssocID="{FB9A723D-A328-409E-B7CA-72436D92F2B8}" presName="rootConnector" presStyleLbl="node3" presStyleIdx="0" presStyleCnt="2"/>
      <dgm:spPr/>
      <dgm:t>
        <a:bodyPr/>
        <a:lstStyle/>
        <a:p>
          <a:endParaRPr lang="en-US"/>
        </a:p>
      </dgm:t>
    </dgm:pt>
    <dgm:pt modelId="{2C95414F-C2FE-4EAF-B8AA-5AB2A215B85E}" type="pres">
      <dgm:prSet presAssocID="{FB9A723D-A328-409E-B7CA-72436D92F2B8}" presName="hierChild4" presStyleCnt="0"/>
      <dgm:spPr/>
    </dgm:pt>
    <dgm:pt modelId="{6ADDAEA3-7763-43B6-B621-3C9B0AA4C595}" type="pres">
      <dgm:prSet presAssocID="{8C87CCB8-CFE5-4011-8B44-3C14E07C7A8E}" presName="Name50" presStyleLbl="parChTrans1D4" presStyleIdx="0" presStyleCnt="7"/>
      <dgm:spPr/>
      <dgm:t>
        <a:bodyPr/>
        <a:lstStyle/>
        <a:p>
          <a:endParaRPr lang="en-US"/>
        </a:p>
      </dgm:t>
    </dgm:pt>
    <dgm:pt modelId="{2B8DD981-D6C5-4559-986C-E69E8B705264}" type="pres">
      <dgm:prSet presAssocID="{F362A283-6F04-428B-8068-17628AB9A464}" presName="hierRoot2" presStyleCnt="0">
        <dgm:presLayoutVars>
          <dgm:hierBranch val="r"/>
        </dgm:presLayoutVars>
      </dgm:prSet>
      <dgm:spPr/>
    </dgm:pt>
    <dgm:pt modelId="{5A47A542-2059-496D-82D2-A79716183875}" type="pres">
      <dgm:prSet presAssocID="{F362A283-6F04-428B-8068-17628AB9A464}" presName="rootComposite" presStyleCnt="0"/>
      <dgm:spPr/>
    </dgm:pt>
    <dgm:pt modelId="{92FCC0A9-BBD9-4D38-8F6D-23FB9A8C4924}" type="pres">
      <dgm:prSet presAssocID="{F362A283-6F04-428B-8068-17628AB9A464}" presName="rootText" presStyleLbl="node4" presStyleIdx="0" presStyleCnt="1">
        <dgm:presLayoutVars>
          <dgm:chPref val="3"/>
        </dgm:presLayoutVars>
      </dgm:prSet>
      <dgm:spPr/>
      <dgm:t>
        <a:bodyPr/>
        <a:lstStyle/>
        <a:p>
          <a:endParaRPr lang="en-US"/>
        </a:p>
      </dgm:t>
    </dgm:pt>
    <dgm:pt modelId="{7D6BBF21-E6F3-4096-98C9-D65231F76DA1}" type="pres">
      <dgm:prSet presAssocID="{F362A283-6F04-428B-8068-17628AB9A464}" presName="rootConnector" presStyleLbl="node4" presStyleIdx="0" presStyleCnt="1"/>
      <dgm:spPr/>
      <dgm:t>
        <a:bodyPr/>
        <a:lstStyle/>
        <a:p>
          <a:endParaRPr lang="en-US"/>
        </a:p>
      </dgm:t>
    </dgm:pt>
    <dgm:pt modelId="{E363C587-8063-44B5-BE21-907679BD2D61}" type="pres">
      <dgm:prSet presAssocID="{F362A283-6F04-428B-8068-17628AB9A464}" presName="hierChild4" presStyleCnt="0"/>
      <dgm:spPr/>
    </dgm:pt>
    <dgm:pt modelId="{61CE622A-DC8E-43D9-9E63-34F00ED5DD63}" type="pres">
      <dgm:prSet presAssocID="{F362A283-6F04-428B-8068-17628AB9A464}" presName="hierChild5" presStyleCnt="0"/>
      <dgm:spPr/>
    </dgm:pt>
    <dgm:pt modelId="{0894A857-05F0-4D85-9B66-B40D0BE3CF44}" type="pres">
      <dgm:prSet presAssocID="{FB9A723D-A328-409E-B7CA-72436D92F2B8}" presName="hierChild5" presStyleCnt="0"/>
      <dgm:spPr/>
    </dgm:pt>
    <dgm:pt modelId="{6D6E8686-3CED-4381-A92E-1397CC79B005}" type="pres">
      <dgm:prSet presAssocID="{3929F6C7-0968-41EF-BFB9-521D8885A00C}" presName="Name111" presStyleLbl="parChTrans1D4" presStyleIdx="1" presStyleCnt="7"/>
      <dgm:spPr/>
      <dgm:t>
        <a:bodyPr/>
        <a:lstStyle/>
        <a:p>
          <a:endParaRPr lang="en-US"/>
        </a:p>
      </dgm:t>
    </dgm:pt>
    <dgm:pt modelId="{F1223ED6-B4E6-414D-8D81-71ED4BA30636}" type="pres">
      <dgm:prSet presAssocID="{EC1619F3-D22D-4256-B509-3EBD761BCF1D}" presName="hierRoot3" presStyleCnt="0">
        <dgm:presLayoutVars>
          <dgm:hierBranch/>
        </dgm:presLayoutVars>
      </dgm:prSet>
      <dgm:spPr/>
    </dgm:pt>
    <dgm:pt modelId="{50AD244C-0938-4C2E-B0A3-A364AA4C4CB9}" type="pres">
      <dgm:prSet presAssocID="{EC1619F3-D22D-4256-B509-3EBD761BCF1D}" presName="rootComposite3" presStyleCnt="0"/>
      <dgm:spPr/>
    </dgm:pt>
    <dgm:pt modelId="{CD3729BA-7C12-4A72-AF11-1F45FAC72951}" type="pres">
      <dgm:prSet presAssocID="{EC1619F3-D22D-4256-B509-3EBD761BCF1D}" presName="rootText3" presStyleLbl="asst3" presStyleIdx="0" presStyleCnt="6">
        <dgm:presLayoutVars>
          <dgm:chPref val="3"/>
        </dgm:presLayoutVars>
      </dgm:prSet>
      <dgm:spPr/>
      <dgm:t>
        <a:bodyPr/>
        <a:lstStyle/>
        <a:p>
          <a:endParaRPr lang="en-US"/>
        </a:p>
      </dgm:t>
    </dgm:pt>
    <dgm:pt modelId="{3E58841D-1E2D-42F4-8786-3B5402D13DB0}" type="pres">
      <dgm:prSet presAssocID="{EC1619F3-D22D-4256-B509-3EBD761BCF1D}" presName="rootConnector3" presStyleLbl="asst3" presStyleIdx="0" presStyleCnt="6"/>
      <dgm:spPr/>
      <dgm:t>
        <a:bodyPr/>
        <a:lstStyle/>
        <a:p>
          <a:endParaRPr lang="en-US"/>
        </a:p>
      </dgm:t>
    </dgm:pt>
    <dgm:pt modelId="{6C9F0388-F68E-4DD2-8071-BD4C8F7000C8}" type="pres">
      <dgm:prSet presAssocID="{EC1619F3-D22D-4256-B509-3EBD761BCF1D}" presName="hierChild6" presStyleCnt="0"/>
      <dgm:spPr/>
    </dgm:pt>
    <dgm:pt modelId="{E17F067E-2327-4479-B755-233D1255E7D1}" type="pres">
      <dgm:prSet presAssocID="{EC1619F3-D22D-4256-B509-3EBD761BCF1D}" presName="hierChild7" presStyleCnt="0"/>
      <dgm:spPr/>
    </dgm:pt>
    <dgm:pt modelId="{BFCB6FA8-1794-4D2F-9FF0-094C72717EFB}" type="pres">
      <dgm:prSet presAssocID="{5E56A53C-F8AC-4804-86E1-83C2DD18E92E}" presName="Name111" presStyleLbl="parChTrans1D4" presStyleIdx="2" presStyleCnt="7"/>
      <dgm:spPr/>
      <dgm:t>
        <a:bodyPr/>
        <a:lstStyle/>
        <a:p>
          <a:endParaRPr lang="en-US"/>
        </a:p>
      </dgm:t>
    </dgm:pt>
    <dgm:pt modelId="{801D4DE4-A060-40DA-9C71-83EE0E9C9BA4}" type="pres">
      <dgm:prSet presAssocID="{7F76D114-47A7-4768-A6CD-391A17F9FC47}" presName="hierRoot3" presStyleCnt="0">
        <dgm:presLayoutVars>
          <dgm:hierBranch/>
        </dgm:presLayoutVars>
      </dgm:prSet>
      <dgm:spPr/>
    </dgm:pt>
    <dgm:pt modelId="{3965DF76-DFBE-4BCA-A827-9BB62D94813B}" type="pres">
      <dgm:prSet presAssocID="{7F76D114-47A7-4768-A6CD-391A17F9FC47}" presName="rootComposite3" presStyleCnt="0"/>
      <dgm:spPr/>
    </dgm:pt>
    <dgm:pt modelId="{F5EFDF6F-44C3-4558-9B69-6F812C774B74}" type="pres">
      <dgm:prSet presAssocID="{7F76D114-47A7-4768-A6CD-391A17F9FC47}" presName="rootText3" presStyleLbl="asst3" presStyleIdx="1" presStyleCnt="6">
        <dgm:presLayoutVars>
          <dgm:chPref val="3"/>
        </dgm:presLayoutVars>
      </dgm:prSet>
      <dgm:spPr/>
      <dgm:t>
        <a:bodyPr/>
        <a:lstStyle/>
        <a:p>
          <a:endParaRPr lang="en-US"/>
        </a:p>
      </dgm:t>
    </dgm:pt>
    <dgm:pt modelId="{C2602C74-46C3-4C72-88BC-13C10AE6CA19}" type="pres">
      <dgm:prSet presAssocID="{7F76D114-47A7-4768-A6CD-391A17F9FC47}" presName="rootConnector3" presStyleLbl="asst3" presStyleIdx="1" presStyleCnt="6"/>
      <dgm:spPr/>
      <dgm:t>
        <a:bodyPr/>
        <a:lstStyle/>
        <a:p>
          <a:endParaRPr lang="en-US"/>
        </a:p>
      </dgm:t>
    </dgm:pt>
    <dgm:pt modelId="{1D7683FC-353F-4F13-83C2-88716628A66A}" type="pres">
      <dgm:prSet presAssocID="{7F76D114-47A7-4768-A6CD-391A17F9FC47}" presName="hierChild6" presStyleCnt="0"/>
      <dgm:spPr/>
    </dgm:pt>
    <dgm:pt modelId="{24350CE9-8AEA-4496-91CF-2C4F7101AFA7}" type="pres">
      <dgm:prSet presAssocID="{7F76D114-47A7-4768-A6CD-391A17F9FC47}" presName="hierChild7" presStyleCnt="0"/>
      <dgm:spPr/>
    </dgm:pt>
    <dgm:pt modelId="{85E9B5E0-57B1-4208-9A01-39BAD7C64B13}" type="pres">
      <dgm:prSet presAssocID="{18FA52BC-1D16-49F3-A238-CB222B306993}" presName="Name111" presStyleLbl="parChTrans1D4" presStyleIdx="3" presStyleCnt="7"/>
      <dgm:spPr/>
      <dgm:t>
        <a:bodyPr/>
        <a:lstStyle/>
        <a:p>
          <a:endParaRPr lang="en-US"/>
        </a:p>
      </dgm:t>
    </dgm:pt>
    <dgm:pt modelId="{386449A5-5C95-4FB7-A009-6A2664986285}" type="pres">
      <dgm:prSet presAssocID="{88051B09-5437-468A-82D1-0DA190E1CD07}" presName="hierRoot3" presStyleCnt="0">
        <dgm:presLayoutVars>
          <dgm:hierBranch/>
        </dgm:presLayoutVars>
      </dgm:prSet>
      <dgm:spPr/>
    </dgm:pt>
    <dgm:pt modelId="{80BE2723-5DA7-4361-ACC4-89045C716689}" type="pres">
      <dgm:prSet presAssocID="{88051B09-5437-468A-82D1-0DA190E1CD07}" presName="rootComposite3" presStyleCnt="0"/>
      <dgm:spPr/>
    </dgm:pt>
    <dgm:pt modelId="{90B88A8D-5CF3-482C-999D-B6FC92043AFF}" type="pres">
      <dgm:prSet presAssocID="{88051B09-5437-468A-82D1-0DA190E1CD07}" presName="rootText3" presStyleLbl="asst3" presStyleIdx="2" presStyleCnt="6">
        <dgm:presLayoutVars>
          <dgm:chPref val="3"/>
        </dgm:presLayoutVars>
      </dgm:prSet>
      <dgm:spPr/>
      <dgm:t>
        <a:bodyPr/>
        <a:lstStyle/>
        <a:p>
          <a:endParaRPr lang="en-US"/>
        </a:p>
      </dgm:t>
    </dgm:pt>
    <dgm:pt modelId="{4C65ED83-A0A8-4A20-8B2C-974BD7AD49C2}" type="pres">
      <dgm:prSet presAssocID="{88051B09-5437-468A-82D1-0DA190E1CD07}" presName="rootConnector3" presStyleLbl="asst3" presStyleIdx="2" presStyleCnt="6"/>
      <dgm:spPr/>
      <dgm:t>
        <a:bodyPr/>
        <a:lstStyle/>
        <a:p>
          <a:endParaRPr lang="en-US"/>
        </a:p>
      </dgm:t>
    </dgm:pt>
    <dgm:pt modelId="{4C021B6F-7A77-405B-9060-E5767A000622}" type="pres">
      <dgm:prSet presAssocID="{88051B09-5437-468A-82D1-0DA190E1CD07}" presName="hierChild6" presStyleCnt="0"/>
      <dgm:spPr/>
    </dgm:pt>
    <dgm:pt modelId="{929A9BDB-B089-484A-A8DE-3E0AC72D41FA}" type="pres">
      <dgm:prSet presAssocID="{88051B09-5437-468A-82D1-0DA190E1CD07}" presName="hierChild7" presStyleCnt="0"/>
      <dgm:spPr/>
    </dgm:pt>
    <dgm:pt modelId="{2487CE23-34D4-462C-81F4-97D92E38ADB3}" type="pres">
      <dgm:prSet presAssocID="{25B24160-58CB-4D36-86B9-51105C48B2FD}" presName="Name111" presStyleLbl="parChTrans1D4" presStyleIdx="4" presStyleCnt="7"/>
      <dgm:spPr/>
      <dgm:t>
        <a:bodyPr/>
        <a:lstStyle/>
        <a:p>
          <a:endParaRPr lang="en-US"/>
        </a:p>
      </dgm:t>
    </dgm:pt>
    <dgm:pt modelId="{836CADF9-C443-4602-A63E-53F5A74AC458}" type="pres">
      <dgm:prSet presAssocID="{ED3CE7D3-39BB-40D4-80E2-7036A7170815}" presName="hierRoot3" presStyleCnt="0">
        <dgm:presLayoutVars>
          <dgm:hierBranch/>
        </dgm:presLayoutVars>
      </dgm:prSet>
      <dgm:spPr/>
    </dgm:pt>
    <dgm:pt modelId="{261BB25B-0356-41E7-822E-CBD0467D32CB}" type="pres">
      <dgm:prSet presAssocID="{ED3CE7D3-39BB-40D4-80E2-7036A7170815}" presName="rootComposite3" presStyleCnt="0"/>
      <dgm:spPr/>
    </dgm:pt>
    <dgm:pt modelId="{B70CB7AF-D566-4033-A424-E03A869E1428}" type="pres">
      <dgm:prSet presAssocID="{ED3CE7D3-39BB-40D4-80E2-7036A7170815}" presName="rootText3" presStyleLbl="asst3" presStyleIdx="3" presStyleCnt="6">
        <dgm:presLayoutVars>
          <dgm:chPref val="3"/>
        </dgm:presLayoutVars>
      </dgm:prSet>
      <dgm:spPr/>
      <dgm:t>
        <a:bodyPr/>
        <a:lstStyle/>
        <a:p>
          <a:endParaRPr lang="en-US"/>
        </a:p>
      </dgm:t>
    </dgm:pt>
    <dgm:pt modelId="{5C2B6774-B411-41B7-BCA0-818B55B07A78}" type="pres">
      <dgm:prSet presAssocID="{ED3CE7D3-39BB-40D4-80E2-7036A7170815}" presName="rootConnector3" presStyleLbl="asst3" presStyleIdx="3" presStyleCnt="6"/>
      <dgm:spPr/>
      <dgm:t>
        <a:bodyPr/>
        <a:lstStyle/>
        <a:p>
          <a:endParaRPr lang="en-US"/>
        </a:p>
      </dgm:t>
    </dgm:pt>
    <dgm:pt modelId="{36B3437E-672D-4855-8601-0057BC400657}" type="pres">
      <dgm:prSet presAssocID="{ED3CE7D3-39BB-40D4-80E2-7036A7170815}" presName="hierChild6" presStyleCnt="0"/>
      <dgm:spPr/>
    </dgm:pt>
    <dgm:pt modelId="{DFA2F71F-DF98-48A0-91FD-5DC85754DB1E}" type="pres">
      <dgm:prSet presAssocID="{ED3CE7D3-39BB-40D4-80E2-7036A7170815}" presName="hierChild7" presStyleCnt="0"/>
      <dgm:spPr/>
    </dgm:pt>
    <dgm:pt modelId="{0E045F5F-29C7-4762-97C1-D5037DC0BB60}" type="pres">
      <dgm:prSet presAssocID="{FB39685F-20B2-4960-B23F-B27E00C64396}" presName="Name111" presStyleLbl="parChTrans1D4" presStyleIdx="5" presStyleCnt="7"/>
      <dgm:spPr/>
      <dgm:t>
        <a:bodyPr/>
        <a:lstStyle/>
        <a:p>
          <a:endParaRPr lang="en-US"/>
        </a:p>
      </dgm:t>
    </dgm:pt>
    <dgm:pt modelId="{F868F9BD-E547-4181-9E34-0E4852F68633}" type="pres">
      <dgm:prSet presAssocID="{8754038F-5E7E-4384-981D-6ABA85D662A3}" presName="hierRoot3" presStyleCnt="0">
        <dgm:presLayoutVars>
          <dgm:hierBranch/>
        </dgm:presLayoutVars>
      </dgm:prSet>
      <dgm:spPr/>
    </dgm:pt>
    <dgm:pt modelId="{31BC01AC-905C-493F-BCB5-EBA2A2C60C3B}" type="pres">
      <dgm:prSet presAssocID="{8754038F-5E7E-4384-981D-6ABA85D662A3}" presName="rootComposite3" presStyleCnt="0"/>
      <dgm:spPr/>
    </dgm:pt>
    <dgm:pt modelId="{E2B8B698-44FB-4CC8-BD12-6F7B1A554C73}" type="pres">
      <dgm:prSet presAssocID="{8754038F-5E7E-4384-981D-6ABA85D662A3}" presName="rootText3" presStyleLbl="asst3" presStyleIdx="4" presStyleCnt="6">
        <dgm:presLayoutVars>
          <dgm:chPref val="3"/>
        </dgm:presLayoutVars>
      </dgm:prSet>
      <dgm:spPr/>
      <dgm:t>
        <a:bodyPr/>
        <a:lstStyle/>
        <a:p>
          <a:endParaRPr lang="en-US"/>
        </a:p>
      </dgm:t>
    </dgm:pt>
    <dgm:pt modelId="{AE2F3EAA-2C2F-4B72-B2AC-56A7A3CA1182}" type="pres">
      <dgm:prSet presAssocID="{8754038F-5E7E-4384-981D-6ABA85D662A3}" presName="rootConnector3" presStyleLbl="asst3" presStyleIdx="4" presStyleCnt="6"/>
      <dgm:spPr/>
      <dgm:t>
        <a:bodyPr/>
        <a:lstStyle/>
        <a:p>
          <a:endParaRPr lang="en-US"/>
        </a:p>
      </dgm:t>
    </dgm:pt>
    <dgm:pt modelId="{DCCC97DF-41CB-48CC-A889-A883B0FC247E}" type="pres">
      <dgm:prSet presAssocID="{8754038F-5E7E-4384-981D-6ABA85D662A3}" presName="hierChild6" presStyleCnt="0"/>
      <dgm:spPr/>
    </dgm:pt>
    <dgm:pt modelId="{E405EAED-740E-4446-8041-7418219C819F}" type="pres">
      <dgm:prSet presAssocID="{8754038F-5E7E-4384-981D-6ABA85D662A3}" presName="hierChild7" presStyleCnt="0"/>
      <dgm:spPr/>
    </dgm:pt>
    <dgm:pt modelId="{A8582F9F-BC84-456D-AD7D-C8BE28266E11}" type="pres">
      <dgm:prSet presAssocID="{B960A950-D1EB-4836-B16B-F4A8A5BB00F5}" presName="Name111" presStyleLbl="parChTrans1D4" presStyleIdx="6" presStyleCnt="7"/>
      <dgm:spPr/>
      <dgm:t>
        <a:bodyPr/>
        <a:lstStyle/>
        <a:p>
          <a:endParaRPr lang="en-US"/>
        </a:p>
      </dgm:t>
    </dgm:pt>
    <dgm:pt modelId="{35A5CAD8-4E23-4005-AAAC-5BE274F919D9}" type="pres">
      <dgm:prSet presAssocID="{C97ACCD0-D1D8-445A-899C-2F9AB1411880}" presName="hierRoot3" presStyleCnt="0">
        <dgm:presLayoutVars>
          <dgm:hierBranch/>
        </dgm:presLayoutVars>
      </dgm:prSet>
      <dgm:spPr/>
    </dgm:pt>
    <dgm:pt modelId="{582ABD55-EE10-43DC-82FD-88718680C3D8}" type="pres">
      <dgm:prSet presAssocID="{C97ACCD0-D1D8-445A-899C-2F9AB1411880}" presName="rootComposite3" presStyleCnt="0"/>
      <dgm:spPr/>
    </dgm:pt>
    <dgm:pt modelId="{78233EAC-131F-4EF2-91A8-417C89144318}" type="pres">
      <dgm:prSet presAssocID="{C97ACCD0-D1D8-445A-899C-2F9AB1411880}" presName="rootText3" presStyleLbl="asst3" presStyleIdx="5" presStyleCnt="6">
        <dgm:presLayoutVars>
          <dgm:chPref val="3"/>
        </dgm:presLayoutVars>
      </dgm:prSet>
      <dgm:spPr/>
      <dgm:t>
        <a:bodyPr/>
        <a:lstStyle/>
        <a:p>
          <a:endParaRPr lang="en-US"/>
        </a:p>
      </dgm:t>
    </dgm:pt>
    <dgm:pt modelId="{06350436-277B-48CC-8D1D-2D6730A630F6}" type="pres">
      <dgm:prSet presAssocID="{C97ACCD0-D1D8-445A-899C-2F9AB1411880}" presName="rootConnector3" presStyleLbl="asst3" presStyleIdx="5" presStyleCnt="6"/>
      <dgm:spPr/>
      <dgm:t>
        <a:bodyPr/>
        <a:lstStyle/>
        <a:p>
          <a:endParaRPr lang="en-US"/>
        </a:p>
      </dgm:t>
    </dgm:pt>
    <dgm:pt modelId="{29F1354A-1135-4C46-A60F-D966D4ADA92A}" type="pres">
      <dgm:prSet presAssocID="{C97ACCD0-D1D8-445A-899C-2F9AB1411880}" presName="hierChild6" presStyleCnt="0"/>
      <dgm:spPr/>
    </dgm:pt>
    <dgm:pt modelId="{8E2824D4-5A49-4A5C-B2D1-99789B1C6509}" type="pres">
      <dgm:prSet presAssocID="{C97ACCD0-D1D8-445A-899C-2F9AB1411880}" presName="hierChild7" presStyleCnt="0"/>
      <dgm:spPr/>
    </dgm:pt>
    <dgm:pt modelId="{547423F5-029D-454B-8586-65B9A8240FE8}" type="pres">
      <dgm:prSet presAssocID="{AAAF4C60-8801-4A11-844E-F27EF11E474E}" presName="Name35" presStyleLbl="parChTrans1D3" presStyleIdx="1" presStyleCnt="2"/>
      <dgm:spPr/>
      <dgm:t>
        <a:bodyPr/>
        <a:lstStyle/>
        <a:p>
          <a:endParaRPr lang="en-US"/>
        </a:p>
      </dgm:t>
    </dgm:pt>
    <dgm:pt modelId="{08BBF8FE-96BE-44C2-8317-E664845BE220}" type="pres">
      <dgm:prSet presAssocID="{FEC3A712-E5CA-4F6B-B13B-E7D1EED4B550}" presName="hierRoot2" presStyleCnt="0">
        <dgm:presLayoutVars>
          <dgm:hierBranch val="r"/>
        </dgm:presLayoutVars>
      </dgm:prSet>
      <dgm:spPr/>
    </dgm:pt>
    <dgm:pt modelId="{5702BD11-E29C-429F-8C35-D02FE66A5F1D}" type="pres">
      <dgm:prSet presAssocID="{FEC3A712-E5CA-4F6B-B13B-E7D1EED4B550}" presName="rootComposite" presStyleCnt="0"/>
      <dgm:spPr/>
    </dgm:pt>
    <dgm:pt modelId="{98A9A435-A8A5-43A3-BD90-0022C4A1E6E6}" type="pres">
      <dgm:prSet presAssocID="{FEC3A712-E5CA-4F6B-B13B-E7D1EED4B550}" presName="rootText" presStyleLbl="node3" presStyleIdx="1" presStyleCnt="2">
        <dgm:presLayoutVars>
          <dgm:chPref val="3"/>
        </dgm:presLayoutVars>
      </dgm:prSet>
      <dgm:spPr/>
      <dgm:t>
        <a:bodyPr/>
        <a:lstStyle/>
        <a:p>
          <a:endParaRPr lang="en-US"/>
        </a:p>
      </dgm:t>
    </dgm:pt>
    <dgm:pt modelId="{734C7C44-29C4-48EA-B4CF-3795D22CF7E7}" type="pres">
      <dgm:prSet presAssocID="{FEC3A712-E5CA-4F6B-B13B-E7D1EED4B550}" presName="rootConnector" presStyleLbl="node3" presStyleIdx="1" presStyleCnt="2"/>
      <dgm:spPr/>
      <dgm:t>
        <a:bodyPr/>
        <a:lstStyle/>
        <a:p>
          <a:endParaRPr lang="en-US"/>
        </a:p>
      </dgm:t>
    </dgm:pt>
    <dgm:pt modelId="{258636E4-BADC-467B-8C84-71E8D40E2331}" type="pres">
      <dgm:prSet presAssocID="{FEC3A712-E5CA-4F6B-B13B-E7D1EED4B550}" presName="hierChild4" presStyleCnt="0"/>
      <dgm:spPr/>
    </dgm:pt>
    <dgm:pt modelId="{63EDCEE9-9880-4EEE-8C7A-4008BA41F439}" type="pres">
      <dgm:prSet presAssocID="{FEC3A712-E5CA-4F6B-B13B-E7D1EED4B550}" presName="hierChild5" presStyleCnt="0"/>
      <dgm:spPr/>
    </dgm:pt>
    <dgm:pt modelId="{5CB9286E-EAEF-49B9-87C3-EA006D474C57}" type="pres">
      <dgm:prSet presAssocID="{A5F2E4D8-9727-40A7-8FE6-B9D22FE0A9B4}" presName="hierChild5" presStyleCnt="0"/>
      <dgm:spPr/>
    </dgm:pt>
    <dgm:pt modelId="{C88811BE-E3A7-4987-A06E-2F15B27F1A13}" type="pres">
      <dgm:prSet presAssocID="{076D4447-3A1E-46A1-A6C6-4C07A89D67A6}" presName="hierChild3" presStyleCnt="0"/>
      <dgm:spPr/>
    </dgm:pt>
  </dgm:ptLst>
  <dgm:cxnLst>
    <dgm:cxn modelId="{7177D35D-BD13-4008-A625-E5CB07611EB7}" type="presOf" srcId="{B960A950-D1EB-4836-B16B-F4A8A5BB00F5}" destId="{A8582F9F-BC84-456D-AD7D-C8BE28266E11}" srcOrd="0" destOrd="0" presId="urn:microsoft.com/office/officeart/2005/8/layout/orgChart1"/>
    <dgm:cxn modelId="{9EC68CCF-92B3-4B4C-A59C-36E627F9BF7E}" srcId="{076D4447-3A1E-46A1-A6C6-4C07A89D67A6}" destId="{A5F2E4D8-9727-40A7-8FE6-B9D22FE0A9B4}" srcOrd="0" destOrd="0" parTransId="{DB487334-A238-46A3-8892-8DC4F7D7291C}" sibTransId="{DD476C6B-882D-4034-9813-16972060C26C}"/>
    <dgm:cxn modelId="{CEDD2EFE-23BC-487E-9511-23E1EBD60EC9}" srcId="{FB9A723D-A328-409E-B7CA-72436D92F2B8}" destId="{88051B09-5437-468A-82D1-0DA190E1CD07}" srcOrd="2" destOrd="0" parTransId="{18FA52BC-1D16-49F3-A238-CB222B306993}" sibTransId="{4981984B-AD4A-4986-9F5D-481CA974C571}"/>
    <dgm:cxn modelId="{AF97B0CC-A522-452C-B70E-3E58EE45D8F4}" srcId="{FB9A723D-A328-409E-B7CA-72436D92F2B8}" destId="{8754038F-5E7E-4384-981D-6ABA85D662A3}" srcOrd="4" destOrd="0" parTransId="{FB39685F-20B2-4960-B23F-B27E00C64396}" sibTransId="{9C53DA6E-F8E1-4957-B7D7-DAF447EAE0EE}"/>
    <dgm:cxn modelId="{6328B763-E1B7-4F01-96E4-DF1BD0286BDB}" type="presOf" srcId="{076D4447-3A1E-46A1-A6C6-4C07A89D67A6}" destId="{DA66E1A2-5CA1-4C41-A0CC-F2AC2D34F7E8}" srcOrd="1" destOrd="0" presId="urn:microsoft.com/office/officeart/2005/8/layout/orgChart1"/>
    <dgm:cxn modelId="{0628C9E4-62BB-42A1-8D8E-73EFD498CC8C}" type="presOf" srcId="{A5F2E4D8-9727-40A7-8FE6-B9D22FE0A9B4}" destId="{41FD07F2-1B4C-4EED-B2F7-AF29DA0F7FE2}" srcOrd="1" destOrd="0" presId="urn:microsoft.com/office/officeart/2005/8/layout/orgChart1"/>
    <dgm:cxn modelId="{A639C263-4B0F-49C6-969D-9350497FAF38}" type="presOf" srcId="{FEC3A712-E5CA-4F6B-B13B-E7D1EED4B550}" destId="{98A9A435-A8A5-43A3-BD90-0022C4A1E6E6}" srcOrd="0" destOrd="0" presId="urn:microsoft.com/office/officeart/2005/8/layout/orgChart1"/>
    <dgm:cxn modelId="{A71E0A58-4F59-4121-9C44-219FC2510FBF}" type="presOf" srcId="{EC1619F3-D22D-4256-B509-3EBD761BCF1D}" destId="{3E58841D-1E2D-42F4-8786-3B5402D13DB0}" srcOrd="1" destOrd="0" presId="urn:microsoft.com/office/officeart/2005/8/layout/orgChart1"/>
    <dgm:cxn modelId="{D9F2FA35-9BD3-4F52-86B0-0920CCB9C20B}" type="presOf" srcId="{FB39685F-20B2-4960-B23F-B27E00C64396}" destId="{0E045F5F-29C7-4762-97C1-D5037DC0BB60}" srcOrd="0" destOrd="0" presId="urn:microsoft.com/office/officeart/2005/8/layout/orgChart1"/>
    <dgm:cxn modelId="{1A9B6157-10AB-42DC-84CB-CCC86CC98FA8}" type="presOf" srcId="{8C87CCB8-CFE5-4011-8B44-3C14E07C7A8E}" destId="{6ADDAEA3-7763-43B6-B621-3C9B0AA4C595}" srcOrd="0" destOrd="0" presId="urn:microsoft.com/office/officeart/2005/8/layout/orgChart1"/>
    <dgm:cxn modelId="{6A75577A-1282-4CB0-BDBC-7212368A3E68}" type="presOf" srcId="{5E56A53C-F8AC-4804-86E1-83C2DD18E92E}" destId="{BFCB6FA8-1794-4D2F-9FF0-094C72717EFB}" srcOrd="0" destOrd="0" presId="urn:microsoft.com/office/officeart/2005/8/layout/orgChart1"/>
    <dgm:cxn modelId="{3757C983-41DF-40BC-A3D4-1000053B90C0}" type="presOf" srcId="{C97ACCD0-D1D8-445A-899C-2F9AB1411880}" destId="{78233EAC-131F-4EF2-91A8-417C89144318}" srcOrd="0" destOrd="0" presId="urn:microsoft.com/office/officeart/2005/8/layout/orgChart1"/>
    <dgm:cxn modelId="{C7EE13B4-92D5-407F-B634-D88D426B24A5}" srcId="{FB9A723D-A328-409E-B7CA-72436D92F2B8}" destId="{EC1619F3-D22D-4256-B509-3EBD761BCF1D}" srcOrd="0" destOrd="0" parTransId="{3929F6C7-0968-41EF-BFB9-521D8885A00C}" sibTransId="{3903411F-D2BC-4F70-8828-D9BDC0C42248}"/>
    <dgm:cxn modelId="{1711240E-908C-4BB0-905A-4C0B4368EB17}" type="presOf" srcId="{DB487334-A238-46A3-8892-8DC4F7D7291C}" destId="{C489B9F2-9A09-4E11-A044-685FA7452465}" srcOrd="0" destOrd="0" presId="urn:microsoft.com/office/officeart/2005/8/layout/orgChart1"/>
    <dgm:cxn modelId="{4E6A66E8-BF7E-4187-AD71-B9803B7195F5}" srcId="{FB9A723D-A328-409E-B7CA-72436D92F2B8}" destId="{F362A283-6F04-428B-8068-17628AB9A464}" srcOrd="6" destOrd="0" parTransId="{8C87CCB8-CFE5-4011-8B44-3C14E07C7A8E}" sibTransId="{8796A208-613D-4713-9DC8-8BC443A0CD50}"/>
    <dgm:cxn modelId="{DEC98D8A-44D5-4668-A380-D1C09341067A}" type="presOf" srcId="{88051B09-5437-468A-82D1-0DA190E1CD07}" destId="{4C65ED83-A0A8-4A20-8B2C-974BD7AD49C2}" srcOrd="1" destOrd="0" presId="urn:microsoft.com/office/officeart/2005/8/layout/orgChart1"/>
    <dgm:cxn modelId="{07CDF8E3-1FFD-42BA-807E-BE8A43FACFF2}" type="presOf" srcId="{FEC3A712-E5CA-4F6B-B13B-E7D1EED4B550}" destId="{734C7C44-29C4-48EA-B4CF-3795D22CF7E7}" srcOrd="1" destOrd="0" presId="urn:microsoft.com/office/officeart/2005/8/layout/orgChart1"/>
    <dgm:cxn modelId="{F999EDC6-CD5A-4619-937D-9DDA34790D75}" srcId="{FB9A723D-A328-409E-B7CA-72436D92F2B8}" destId="{7F76D114-47A7-4768-A6CD-391A17F9FC47}" srcOrd="1" destOrd="0" parTransId="{5E56A53C-F8AC-4804-86E1-83C2DD18E92E}" sibTransId="{87BAA6F3-7B32-4439-8F92-8106E8FD553D}"/>
    <dgm:cxn modelId="{11A8F64E-520C-4B41-9A3A-96F52C139990}" type="presOf" srcId="{7F76D114-47A7-4768-A6CD-391A17F9FC47}" destId="{F5EFDF6F-44C3-4558-9B69-6F812C774B74}" srcOrd="0" destOrd="0" presId="urn:microsoft.com/office/officeart/2005/8/layout/orgChart1"/>
    <dgm:cxn modelId="{54B97DBE-1B44-4FEC-8499-77C43EAFEC59}" type="presOf" srcId="{25B24160-58CB-4D36-86B9-51105C48B2FD}" destId="{2487CE23-34D4-462C-81F4-97D92E38ADB3}" srcOrd="0" destOrd="0" presId="urn:microsoft.com/office/officeart/2005/8/layout/orgChart1"/>
    <dgm:cxn modelId="{EEE19293-EA6C-4EAE-96F9-F386F97EF0B5}" type="presOf" srcId="{DC0A8AEF-286A-4BA7-B67A-53A5F45AAC8C}" destId="{2C831C90-00CD-45CC-A13F-218AAC200558}" srcOrd="0" destOrd="0" presId="urn:microsoft.com/office/officeart/2005/8/layout/orgChart1"/>
    <dgm:cxn modelId="{589F9962-1905-4E22-8556-6315D81F493F}" type="presOf" srcId="{FB9A723D-A328-409E-B7CA-72436D92F2B8}" destId="{E15821B5-6BBB-421F-A06E-B2D4F8D17B58}" srcOrd="1" destOrd="0" presId="urn:microsoft.com/office/officeart/2005/8/layout/orgChart1"/>
    <dgm:cxn modelId="{5B909AA0-730B-448E-90A0-22494967DA5B}" type="presOf" srcId="{A5F2E4D8-9727-40A7-8FE6-B9D22FE0A9B4}" destId="{39E3585F-9536-4539-8605-808289739B54}" srcOrd="0" destOrd="0" presId="urn:microsoft.com/office/officeart/2005/8/layout/orgChart1"/>
    <dgm:cxn modelId="{E380926E-A14B-4C5E-8705-E7DA4F0599D1}" type="presOf" srcId="{F362A283-6F04-428B-8068-17628AB9A464}" destId="{92FCC0A9-BBD9-4D38-8F6D-23FB9A8C4924}" srcOrd="0" destOrd="0" presId="urn:microsoft.com/office/officeart/2005/8/layout/orgChart1"/>
    <dgm:cxn modelId="{FA0C89EA-D5C6-43B1-A149-C4D9B2391445}" type="presOf" srcId="{EC1619F3-D22D-4256-B509-3EBD761BCF1D}" destId="{CD3729BA-7C12-4A72-AF11-1F45FAC72951}" srcOrd="0" destOrd="0" presId="urn:microsoft.com/office/officeart/2005/8/layout/orgChart1"/>
    <dgm:cxn modelId="{412C934B-FAB0-4E01-A787-25802E2A80C3}" type="presOf" srcId="{8754038F-5E7E-4384-981D-6ABA85D662A3}" destId="{E2B8B698-44FB-4CC8-BD12-6F7B1A554C73}" srcOrd="0" destOrd="0" presId="urn:microsoft.com/office/officeart/2005/8/layout/orgChart1"/>
    <dgm:cxn modelId="{8A197DE9-3F18-49E5-B6C9-F8F4560D97F0}" type="presOf" srcId="{C97ACCD0-D1D8-445A-899C-2F9AB1411880}" destId="{06350436-277B-48CC-8D1D-2D6730A630F6}" srcOrd="1" destOrd="0" presId="urn:microsoft.com/office/officeart/2005/8/layout/orgChart1"/>
    <dgm:cxn modelId="{62950046-A5A4-4974-9AE2-39DAC5AA9EEC}" type="presOf" srcId="{7F76D114-47A7-4768-A6CD-391A17F9FC47}" destId="{C2602C74-46C3-4C72-88BC-13C10AE6CA19}" srcOrd="1" destOrd="0" presId="urn:microsoft.com/office/officeart/2005/8/layout/orgChart1"/>
    <dgm:cxn modelId="{F23FD8AD-B06F-4FFF-82C4-015BC6997B61}" srcId="{A5F2E4D8-9727-40A7-8FE6-B9D22FE0A9B4}" destId="{FEC3A712-E5CA-4F6B-B13B-E7D1EED4B550}" srcOrd="1" destOrd="0" parTransId="{AAAF4C60-8801-4A11-844E-F27EF11E474E}" sibTransId="{339A7426-7E7E-4A4C-A127-C197077B4C57}"/>
    <dgm:cxn modelId="{5968232A-B01A-443D-B413-810F7BA92004}" type="presOf" srcId="{ED3CE7D3-39BB-40D4-80E2-7036A7170815}" destId="{B70CB7AF-D566-4033-A424-E03A869E1428}" srcOrd="0" destOrd="0" presId="urn:microsoft.com/office/officeart/2005/8/layout/orgChart1"/>
    <dgm:cxn modelId="{A1FB17EA-BF90-43CE-BD90-843671701FCA}" type="presOf" srcId="{F362A283-6F04-428B-8068-17628AB9A464}" destId="{7D6BBF21-E6F3-4096-98C9-D65231F76DA1}" srcOrd="1" destOrd="0" presId="urn:microsoft.com/office/officeart/2005/8/layout/orgChart1"/>
    <dgm:cxn modelId="{2B2162D3-BE4C-4D99-A212-7A17C9E3BC01}" type="presOf" srcId="{909973BD-5E10-4B7B-855F-122B16DEA43D}" destId="{E3B51A67-303B-4CEF-A621-9C603C2D63DD}" srcOrd="0" destOrd="0" presId="urn:microsoft.com/office/officeart/2005/8/layout/orgChart1"/>
    <dgm:cxn modelId="{0B972B59-B99B-4324-BFAE-416665499052}" type="presOf" srcId="{AAAF4C60-8801-4A11-844E-F27EF11E474E}" destId="{547423F5-029D-454B-8586-65B9A8240FE8}" srcOrd="0" destOrd="0" presId="urn:microsoft.com/office/officeart/2005/8/layout/orgChart1"/>
    <dgm:cxn modelId="{5D824BF0-FF47-4623-9471-8D56A8C2B873}" type="presOf" srcId="{88051B09-5437-468A-82D1-0DA190E1CD07}" destId="{90B88A8D-5CF3-482C-999D-B6FC92043AFF}" srcOrd="0" destOrd="0" presId="urn:microsoft.com/office/officeart/2005/8/layout/orgChart1"/>
    <dgm:cxn modelId="{E8C74551-D4E1-405F-B01F-53F67E53AA00}" type="presOf" srcId="{8754038F-5E7E-4384-981D-6ABA85D662A3}" destId="{AE2F3EAA-2C2F-4B72-B2AC-56A7A3CA1182}" srcOrd="1" destOrd="0" presId="urn:microsoft.com/office/officeart/2005/8/layout/orgChart1"/>
    <dgm:cxn modelId="{7CE32C71-3FB1-4A7D-86E5-E32D12DAD9DF}" type="presOf" srcId="{18FA52BC-1D16-49F3-A238-CB222B306993}" destId="{85E9B5E0-57B1-4208-9A01-39BAD7C64B13}" srcOrd="0" destOrd="0" presId="urn:microsoft.com/office/officeart/2005/8/layout/orgChart1"/>
    <dgm:cxn modelId="{6E6409BE-5627-4643-83B1-98AC52A5675F}" srcId="{FB9A723D-A328-409E-B7CA-72436D92F2B8}" destId="{C97ACCD0-D1D8-445A-899C-2F9AB1411880}" srcOrd="5" destOrd="0" parTransId="{B960A950-D1EB-4836-B16B-F4A8A5BB00F5}" sibTransId="{7866A4E1-BFA3-4114-9593-655F8F257433}"/>
    <dgm:cxn modelId="{F8505AC1-4B2F-4E59-BF8A-A5865B1135D9}" type="presOf" srcId="{3929F6C7-0968-41EF-BFB9-521D8885A00C}" destId="{6D6E8686-3CED-4381-A92E-1397CC79B005}" srcOrd="0" destOrd="0" presId="urn:microsoft.com/office/officeart/2005/8/layout/orgChart1"/>
    <dgm:cxn modelId="{3A4790A9-DE00-41B2-86BF-F4937EC522B2}" type="presOf" srcId="{FB9A723D-A328-409E-B7CA-72436D92F2B8}" destId="{F1EB1763-6C98-48A4-9706-2A8517DAF830}" srcOrd="0" destOrd="0" presId="urn:microsoft.com/office/officeart/2005/8/layout/orgChart1"/>
    <dgm:cxn modelId="{2DBE27F9-161E-4997-9FD2-B84C2EFE803E}" srcId="{909973BD-5E10-4B7B-855F-122B16DEA43D}" destId="{076D4447-3A1E-46A1-A6C6-4C07A89D67A6}" srcOrd="0" destOrd="0" parTransId="{048DD235-8D62-47F5-9E1D-67B438295BBD}" sibTransId="{E5FB3E77-8449-4B20-8766-26D958E23AF3}"/>
    <dgm:cxn modelId="{344BFFBE-82CC-4D7D-9BF1-947250889326}" srcId="{FB9A723D-A328-409E-B7CA-72436D92F2B8}" destId="{ED3CE7D3-39BB-40D4-80E2-7036A7170815}" srcOrd="3" destOrd="0" parTransId="{25B24160-58CB-4D36-86B9-51105C48B2FD}" sibTransId="{A8EF34F3-1C72-4B90-BC5E-9B664C5F901A}"/>
    <dgm:cxn modelId="{87EB5F9C-1A55-4725-9827-BCFCB94B7B53}" type="presOf" srcId="{076D4447-3A1E-46A1-A6C6-4C07A89D67A6}" destId="{79167B7A-F86E-43CF-AF91-166B0EE21D02}" srcOrd="0" destOrd="0" presId="urn:microsoft.com/office/officeart/2005/8/layout/orgChart1"/>
    <dgm:cxn modelId="{34C015E2-FD7A-4549-A7B3-B9C3125E048B}" srcId="{A5F2E4D8-9727-40A7-8FE6-B9D22FE0A9B4}" destId="{FB9A723D-A328-409E-B7CA-72436D92F2B8}" srcOrd="0" destOrd="0" parTransId="{DC0A8AEF-286A-4BA7-B67A-53A5F45AAC8C}" sibTransId="{74F9975B-9CB4-458D-B4BA-9E278522956D}"/>
    <dgm:cxn modelId="{F92715EA-FAD3-4C76-B55F-02D49A261A97}" type="presOf" srcId="{ED3CE7D3-39BB-40D4-80E2-7036A7170815}" destId="{5C2B6774-B411-41B7-BCA0-818B55B07A78}" srcOrd="1" destOrd="0" presId="urn:microsoft.com/office/officeart/2005/8/layout/orgChart1"/>
    <dgm:cxn modelId="{0D28ADA4-81C7-4DEA-A8B2-162099B1EC6F}" type="presParOf" srcId="{E3B51A67-303B-4CEF-A621-9C603C2D63DD}" destId="{9BB081C4-48B3-42CD-90F4-AC5E5360D535}" srcOrd="0" destOrd="0" presId="urn:microsoft.com/office/officeart/2005/8/layout/orgChart1"/>
    <dgm:cxn modelId="{81D46DF4-7976-432C-89A2-BBFB52769B1A}" type="presParOf" srcId="{9BB081C4-48B3-42CD-90F4-AC5E5360D535}" destId="{BBCF540B-CBC6-4E9C-9A06-B96FA5539EFA}" srcOrd="0" destOrd="0" presId="urn:microsoft.com/office/officeart/2005/8/layout/orgChart1"/>
    <dgm:cxn modelId="{6F0DC8F0-468E-4E60-9F6B-00A01A52E21B}" type="presParOf" srcId="{BBCF540B-CBC6-4E9C-9A06-B96FA5539EFA}" destId="{79167B7A-F86E-43CF-AF91-166B0EE21D02}" srcOrd="0" destOrd="0" presId="urn:microsoft.com/office/officeart/2005/8/layout/orgChart1"/>
    <dgm:cxn modelId="{55B031D3-295A-4E66-A485-DEAE8D313653}" type="presParOf" srcId="{BBCF540B-CBC6-4E9C-9A06-B96FA5539EFA}" destId="{DA66E1A2-5CA1-4C41-A0CC-F2AC2D34F7E8}" srcOrd="1" destOrd="0" presId="urn:microsoft.com/office/officeart/2005/8/layout/orgChart1"/>
    <dgm:cxn modelId="{9D5E84E4-5103-43D6-8468-406CADE737DC}" type="presParOf" srcId="{9BB081C4-48B3-42CD-90F4-AC5E5360D535}" destId="{2CDC9045-7DCF-49E6-8ACA-409243E4A129}" srcOrd="1" destOrd="0" presId="urn:microsoft.com/office/officeart/2005/8/layout/orgChart1"/>
    <dgm:cxn modelId="{40539F67-9EBD-4895-AF28-B13D7FAB0057}" type="presParOf" srcId="{2CDC9045-7DCF-49E6-8ACA-409243E4A129}" destId="{C489B9F2-9A09-4E11-A044-685FA7452465}" srcOrd="0" destOrd="0" presId="urn:microsoft.com/office/officeart/2005/8/layout/orgChart1"/>
    <dgm:cxn modelId="{98CCACED-8EA1-4F58-9A9A-4CA52066F088}" type="presParOf" srcId="{2CDC9045-7DCF-49E6-8ACA-409243E4A129}" destId="{70E8D1FC-E663-4C9F-817B-6E883B03F1DB}" srcOrd="1" destOrd="0" presId="urn:microsoft.com/office/officeart/2005/8/layout/orgChart1"/>
    <dgm:cxn modelId="{2B05057E-1765-4DE6-A4F1-5A5CC48F39D1}" type="presParOf" srcId="{70E8D1FC-E663-4C9F-817B-6E883B03F1DB}" destId="{51EC5838-B522-4F02-AFC3-770901718BBA}" srcOrd="0" destOrd="0" presId="urn:microsoft.com/office/officeart/2005/8/layout/orgChart1"/>
    <dgm:cxn modelId="{D670A683-ECC8-4936-BBB6-E2275ADE9D8C}" type="presParOf" srcId="{51EC5838-B522-4F02-AFC3-770901718BBA}" destId="{39E3585F-9536-4539-8605-808289739B54}" srcOrd="0" destOrd="0" presId="urn:microsoft.com/office/officeart/2005/8/layout/orgChart1"/>
    <dgm:cxn modelId="{D29233D3-ADB5-4556-AE0F-DA8D7B6C9BAD}" type="presParOf" srcId="{51EC5838-B522-4F02-AFC3-770901718BBA}" destId="{41FD07F2-1B4C-4EED-B2F7-AF29DA0F7FE2}" srcOrd="1" destOrd="0" presId="urn:microsoft.com/office/officeart/2005/8/layout/orgChart1"/>
    <dgm:cxn modelId="{11B7C56A-3E8B-48DA-ACFE-CBB195E5BCBB}" type="presParOf" srcId="{70E8D1FC-E663-4C9F-817B-6E883B03F1DB}" destId="{17900E8E-72AE-4359-A015-497975AC2767}" srcOrd="1" destOrd="0" presId="urn:microsoft.com/office/officeart/2005/8/layout/orgChart1"/>
    <dgm:cxn modelId="{7C676DD5-0DAD-4314-B877-AE9674741008}" type="presParOf" srcId="{17900E8E-72AE-4359-A015-497975AC2767}" destId="{2C831C90-00CD-45CC-A13F-218AAC200558}" srcOrd="0" destOrd="0" presId="urn:microsoft.com/office/officeart/2005/8/layout/orgChart1"/>
    <dgm:cxn modelId="{CAEB761A-54B7-4E4B-A2C4-A7F0A28BE740}" type="presParOf" srcId="{17900E8E-72AE-4359-A015-497975AC2767}" destId="{F06A8985-2415-4606-8E98-843AD0552C40}" srcOrd="1" destOrd="0" presId="urn:microsoft.com/office/officeart/2005/8/layout/orgChart1"/>
    <dgm:cxn modelId="{3E40529B-4A8E-409F-876C-FCFBF5CF872C}" type="presParOf" srcId="{F06A8985-2415-4606-8E98-843AD0552C40}" destId="{E6C40ADD-F06A-4C5F-BE8F-BB75D3B17E2B}" srcOrd="0" destOrd="0" presId="urn:microsoft.com/office/officeart/2005/8/layout/orgChart1"/>
    <dgm:cxn modelId="{EF476DA8-9C84-4F00-8A68-010F3FE1872E}" type="presParOf" srcId="{E6C40ADD-F06A-4C5F-BE8F-BB75D3B17E2B}" destId="{F1EB1763-6C98-48A4-9706-2A8517DAF830}" srcOrd="0" destOrd="0" presId="urn:microsoft.com/office/officeart/2005/8/layout/orgChart1"/>
    <dgm:cxn modelId="{35CA7B45-AEB0-4816-8808-262B1D3D8637}" type="presParOf" srcId="{E6C40ADD-F06A-4C5F-BE8F-BB75D3B17E2B}" destId="{E15821B5-6BBB-421F-A06E-B2D4F8D17B58}" srcOrd="1" destOrd="0" presId="urn:microsoft.com/office/officeart/2005/8/layout/orgChart1"/>
    <dgm:cxn modelId="{07880972-D963-4A6D-B548-0F7D4B7786CC}" type="presParOf" srcId="{F06A8985-2415-4606-8E98-843AD0552C40}" destId="{2C95414F-C2FE-4EAF-B8AA-5AB2A215B85E}" srcOrd="1" destOrd="0" presId="urn:microsoft.com/office/officeart/2005/8/layout/orgChart1"/>
    <dgm:cxn modelId="{F1227BEA-3A6B-4311-B8BE-7766D71F82A9}" type="presParOf" srcId="{2C95414F-C2FE-4EAF-B8AA-5AB2A215B85E}" destId="{6ADDAEA3-7763-43B6-B621-3C9B0AA4C595}" srcOrd="0" destOrd="0" presId="urn:microsoft.com/office/officeart/2005/8/layout/orgChart1"/>
    <dgm:cxn modelId="{4566D24D-4CB3-42BF-A44A-746163E591D9}" type="presParOf" srcId="{2C95414F-C2FE-4EAF-B8AA-5AB2A215B85E}" destId="{2B8DD981-D6C5-4559-986C-E69E8B705264}" srcOrd="1" destOrd="0" presId="urn:microsoft.com/office/officeart/2005/8/layout/orgChart1"/>
    <dgm:cxn modelId="{21B77A68-4A19-442B-B2F9-D9231D243622}" type="presParOf" srcId="{2B8DD981-D6C5-4559-986C-E69E8B705264}" destId="{5A47A542-2059-496D-82D2-A79716183875}" srcOrd="0" destOrd="0" presId="urn:microsoft.com/office/officeart/2005/8/layout/orgChart1"/>
    <dgm:cxn modelId="{0BE8458D-8C86-4F30-8277-4193435C68DB}" type="presParOf" srcId="{5A47A542-2059-496D-82D2-A79716183875}" destId="{92FCC0A9-BBD9-4D38-8F6D-23FB9A8C4924}" srcOrd="0" destOrd="0" presId="urn:microsoft.com/office/officeart/2005/8/layout/orgChart1"/>
    <dgm:cxn modelId="{75D0E229-8B3C-4EDD-9CBC-D4AFFCAA2651}" type="presParOf" srcId="{5A47A542-2059-496D-82D2-A79716183875}" destId="{7D6BBF21-E6F3-4096-98C9-D65231F76DA1}" srcOrd="1" destOrd="0" presId="urn:microsoft.com/office/officeart/2005/8/layout/orgChart1"/>
    <dgm:cxn modelId="{58E7704F-A10B-4F0E-8A07-539B9B78AF9B}" type="presParOf" srcId="{2B8DD981-D6C5-4559-986C-E69E8B705264}" destId="{E363C587-8063-44B5-BE21-907679BD2D61}" srcOrd="1" destOrd="0" presId="urn:microsoft.com/office/officeart/2005/8/layout/orgChart1"/>
    <dgm:cxn modelId="{C64D217A-70BF-4C2D-A3A7-393052A8C6EB}" type="presParOf" srcId="{2B8DD981-D6C5-4559-986C-E69E8B705264}" destId="{61CE622A-DC8E-43D9-9E63-34F00ED5DD63}" srcOrd="2" destOrd="0" presId="urn:microsoft.com/office/officeart/2005/8/layout/orgChart1"/>
    <dgm:cxn modelId="{F573A67F-9C69-45DC-B200-9337EE206CC5}" type="presParOf" srcId="{F06A8985-2415-4606-8E98-843AD0552C40}" destId="{0894A857-05F0-4D85-9B66-B40D0BE3CF44}" srcOrd="2" destOrd="0" presId="urn:microsoft.com/office/officeart/2005/8/layout/orgChart1"/>
    <dgm:cxn modelId="{9D5F8C43-59E0-4592-9C6E-E44056551005}" type="presParOf" srcId="{0894A857-05F0-4D85-9B66-B40D0BE3CF44}" destId="{6D6E8686-3CED-4381-A92E-1397CC79B005}" srcOrd="0" destOrd="0" presId="urn:microsoft.com/office/officeart/2005/8/layout/orgChart1"/>
    <dgm:cxn modelId="{42256C12-0201-436C-9C82-C2033A39D67D}" type="presParOf" srcId="{0894A857-05F0-4D85-9B66-B40D0BE3CF44}" destId="{F1223ED6-B4E6-414D-8D81-71ED4BA30636}" srcOrd="1" destOrd="0" presId="urn:microsoft.com/office/officeart/2005/8/layout/orgChart1"/>
    <dgm:cxn modelId="{FF4523CC-22AF-4700-993D-884306C8D5E6}" type="presParOf" srcId="{F1223ED6-B4E6-414D-8D81-71ED4BA30636}" destId="{50AD244C-0938-4C2E-B0A3-A364AA4C4CB9}" srcOrd="0" destOrd="0" presId="urn:microsoft.com/office/officeart/2005/8/layout/orgChart1"/>
    <dgm:cxn modelId="{F3F41AF8-3267-42A0-938B-5BE08CCA77A7}" type="presParOf" srcId="{50AD244C-0938-4C2E-B0A3-A364AA4C4CB9}" destId="{CD3729BA-7C12-4A72-AF11-1F45FAC72951}" srcOrd="0" destOrd="0" presId="urn:microsoft.com/office/officeart/2005/8/layout/orgChart1"/>
    <dgm:cxn modelId="{48C667A0-4F9F-4EE2-98BF-107E0296EEFB}" type="presParOf" srcId="{50AD244C-0938-4C2E-B0A3-A364AA4C4CB9}" destId="{3E58841D-1E2D-42F4-8786-3B5402D13DB0}" srcOrd="1" destOrd="0" presId="urn:microsoft.com/office/officeart/2005/8/layout/orgChart1"/>
    <dgm:cxn modelId="{02A08F91-E34B-40C6-B5A2-6717ACDAE1C6}" type="presParOf" srcId="{F1223ED6-B4E6-414D-8D81-71ED4BA30636}" destId="{6C9F0388-F68E-4DD2-8071-BD4C8F7000C8}" srcOrd="1" destOrd="0" presId="urn:microsoft.com/office/officeart/2005/8/layout/orgChart1"/>
    <dgm:cxn modelId="{AB7D2E0E-72AB-45A1-B60D-9A67543D5FD5}" type="presParOf" srcId="{F1223ED6-B4E6-414D-8D81-71ED4BA30636}" destId="{E17F067E-2327-4479-B755-233D1255E7D1}" srcOrd="2" destOrd="0" presId="urn:microsoft.com/office/officeart/2005/8/layout/orgChart1"/>
    <dgm:cxn modelId="{AFE1F6B5-0FED-49F5-A9D2-490C392F8400}" type="presParOf" srcId="{0894A857-05F0-4D85-9B66-B40D0BE3CF44}" destId="{BFCB6FA8-1794-4D2F-9FF0-094C72717EFB}" srcOrd="2" destOrd="0" presId="urn:microsoft.com/office/officeart/2005/8/layout/orgChart1"/>
    <dgm:cxn modelId="{017244D2-C881-4DA9-948C-53C62E4523DC}" type="presParOf" srcId="{0894A857-05F0-4D85-9B66-B40D0BE3CF44}" destId="{801D4DE4-A060-40DA-9C71-83EE0E9C9BA4}" srcOrd="3" destOrd="0" presId="urn:microsoft.com/office/officeart/2005/8/layout/orgChart1"/>
    <dgm:cxn modelId="{EFA0DD74-8DE9-4BD5-8A82-10D55BC0B46D}" type="presParOf" srcId="{801D4DE4-A060-40DA-9C71-83EE0E9C9BA4}" destId="{3965DF76-DFBE-4BCA-A827-9BB62D94813B}" srcOrd="0" destOrd="0" presId="urn:microsoft.com/office/officeart/2005/8/layout/orgChart1"/>
    <dgm:cxn modelId="{BD84B165-2083-45D8-A606-DFC1FCE3441B}" type="presParOf" srcId="{3965DF76-DFBE-4BCA-A827-9BB62D94813B}" destId="{F5EFDF6F-44C3-4558-9B69-6F812C774B74}" srcOrd="0" destOrd="0" presId="urn:microsoft.com/office/officeart/2005/8/layout/orgChart1"/>
    <dgm:cxn modelId="{2E6ECCE7-2321-45D8-B0F5-A269A817A414}" type="presParOf" srcId="{3965DF76-DFBE-4BCA-A827-9BB62D94813B}" destId="{C2602C74-46C3-4C72-88BC-13C10AE6CA19}" srcOrd="1" destOrd="0" presId="urn:microsoft.com/office/officeart/2005/8/layout/orgChart1"/>
    <dgm:cxn modelId="{D0721550-0EAE-4378-AAEE-6E30CC2E2710}" type="presParOf" srcId="{801D4DE4-A060-40DA-9C71-83EE0E9C9BA4}" destId="{1D7683FC-353F-4F13-83C2-88716628A66A}" srcOrd="1" destOrd="0" presId="urn:microsoft.com/office/officeart/2005/8/layout/orgChart1"/>
    <dgm:cxn modelId="{A536A9AD-F984-4B0A-B017-F85934A81DA1}" type="presParOf" srcId="{801D4DE4-A060-40DA-9C71-83EE0E9C9BA4}" destId="{24350CE9-8AEA-4496-91CF-2C4F7101AFA7}" srcOrd="2" destOrd="0" presId="urn:microsoft.com/office/officeart/2005/8/layout/orgChart1"/>
    <dgm:cxn modelId="{AC709185-315C-42CA-8EB7-83A93344DA66}" type="presParOf" srcId="{0894A857-05F0-4D85-9B66-B40D0BE3CF44}" destId="{85E9B5E0-57B1-4208-9A01-39BAD7C64B13}" srcOrd="4" destOrd="0" presId="urn:microsoft.com/office/officeart/2005/8/layout/orgChart1"/>
    <dgm:cxn modelId="{1C1259EE-B17B-4D15-B1DA-953553758BFE}" type="presParOf" srcId="{0894A857-05F0-4D85-9B66-B40D0BE3CF44}" destId="{386449A5-5C95-4FB7-A009-6A2664986285}" srcOrd="5" destOrd="0" presId="urn:microsoft.com/office/officeart/2005/8/layout/orgChart1"/>
    <dgm:cxn modelId="{74856CBC-4F08-4BFC-81AD-AD0A3EFEB5F6}" type="presParOf" srcId="{386449A5-5C95-4FB7-A009-6A2664986285}" destId="{80BE2723-5DA7-4361-ACC4-89045C716689}" srcOrd="0" destOrd="0" presId="urn:microsoft.com/office/officeart/2005/8/layout/orgChart1"/>
    <dgm:cxn modelId="{5BBFE651-5608-4D0F-A4A2-963405CE39F9}" type="presParOf" srcId="{80BE2723-5DA7-4361-ACC4-89045C716689}" destId="{90B88A8D-5CF3-482C-999D-B6FC92043AFF}" srcOrd="0" destOrd="0" presId="urn:microsoft.com/office/officeart/2005/8/layout/orgChart1"/>
    <dgm:cxn modelId="{F2C68739-0C4A-4024-8932-DFC99FC0EADF}" type="presParOf" srcId="{80BE2723-5DA7-4361-ACC4-89045C716689}" destId="{4C65ED83-A0A8-4A20-8B2C-974BD7AD49C2}" srcOrd="1" destOrd="0" presId="urn:microsoft.com/office/officeart/2005/8/layout/orgChart1"/>
    <dgm:cxn modelId="{2B7E3AC1-9DB7-4EB2-AA6E-430BC1363BB8}" type="presParOf" srcId="{386449A5-5C95-4FB7-A009-6A2664986285}" destId="{4C021B6F-7A77-405B-9060-E5767A000622}" srcOrd="1" destOrd="0" presId="urn:microsoft.com/office/officeart/2005/8/layout/orgChart1"/>
    <dgm:cxn modelId="{B2140417-D9F6-4062-A7F0-0CA30D854035}" type="presParOf" srcId="{386449A5-5C95-4FB7-A009-6A2664986285}" destId="{929A9BDB-B089-484A-A8DE-3E0AC72D41FA}" srcOrd="2" destOrd="0" presId="urn:microsoft.com/office/officeart/2005/8/layout/orgChart1"/>
    <dgm:cxn modelId="{41A1EFA7-6371-440D-B7D7-292615C6976C}" type="presParOf" srcId="{0894A857-05F0-4D85-9B66-B40D0BE3CF44}" destId="{2487CE23-34D4-462C-81F4-97D92E38ADB3}" srcOrd="6" destOrd="0" presId="urn:microsoft.com/office/officeart/2005/8/layout/orgChart1"/>
    <dgm:cxn modelId="{9425CAFC-A71F-4C87-B4D1-13946E0F3F05}" type="presParOf" srcId="{0894A857-05F0-4D85-9B66-B40D0BE3CF44}" destId="{836CADF9-C443-4602-A63E-53F5A74AC458}" srcOrd="7" destOrd="0" presId="urn:microsoft.com/office/officeart/2005/8/layout/orgChart1"/>
    <dgm:cxn modelId="{AFA61AD1-5609-4805-801F-48FF0C1CF679}" type="presParOf" srcId="{836CADF9-C443-4602-A63E-53F5A74AC458}" destId="{261BB25B-0356-41E7-822E-CBD0467D32CB}" srcOrd="0" destOrd="0" presId="urn:microsoft.com/office/officeart/2005/8/layout/orgChart1"/>
    <dgm:cxn modelId="{2F9697D9-AC2E-4CEA-A400-188BABBDFCF8}" type="presParOf" srcId="{261BB25B-0356-41E7-822E-CBD0467D32CB}" destId="{B70CB7AF-D566-4033-A424-E03A869E1428}" srcOrd="0" destOrd="0" presId="urn:microsoft.com/office/officeart/2005/8/layout/orgChart1"/>
    <dgm:cxn modelId="{9F678275-0F7F-4510-AF8A-DCF843962253}" type="presParOf" srcId="{261BB25B-0356-41E7-822E-CBD0467D32CB}" destId="{5C2B6774-B411-41B7-BCA0-818B55B07A78}" srcOrd="1" destOrd="0" presId="urn:microsoft.com/office/officeart/2005/8/layout/orgChart1"/>
    <dgm:cxn modelId="{07774D32-209C-4E70-BEFD-E7C2583EBBF8}" type="presParOf" srcId="{836CADF9-C443-4602-A63E-53F5A74AC458}" destId="{36B3437E-672D-4855-8601-0057BC400657}" srcOrd="1" destOrd="0" presId="urn:microsoft.com/office/officeart/2005/8/layout/orgChart1"/>
    <dgm:cxn modelId="{6575B90B-A752-4270-B5A9-464C67560189}" type="presParOf" srcId="{836CADF9-C443-4602-A63E-53F5A74AC458}" destId="{DFA2F71F-DF98-48A0-91FD-5DC85754DB1E}" srcOrd="2" destOrd="0" presId="urn:microsoft.com/office/officeart/2005/8/layout/orgChart1"/>
    <dgm:cxn modelId="{D4BC2843-AE8E-4823-91B9-7C8F1119846A}" type="presParOf" srcId="{0894A857-05F0-4D85-9B66-B40D0BE3CF44}" destId="{0E045F5F-29C7-4762-97C1-D5037DC0BB60}" srcOrd="8" destOrd="0" presId="urn:microsoft.com/office/officeart/2005/8/layout/orgChart1"/>
    <dgm:cxn modelId="{64C58C08-BC07-441A-87B2-28247252527F}" type="presParOf" srcId="{0894A857-05F0-4D85-9B66-B40D0BE3CF44}" destId="{F868F9BD-E547-4181-9E34-0E4852F68633}" srcOrd="9" destOrd="0" presId="urn:microsoft.com/office/officeart/2005/8/layout/orgChart1"/>
    <dgm:cxn modelId="{50CBF6BB-A360-4127-8B17-B09ED666599B}" type="presParOf" srcId="{F868F9BD-E547-4181-9E34-0E4852F68633}" destId="{31BC01AC-905C-493F-BCB5-EBA2A2C60C3B}" srcOrd="0" destOrd="0" presId="urn:microsoft.com/office/officeart/2005/8/layout/orgChart1"/>
    <dgm:cxn modelId="{8E820DDB-4F1F-4A13-B541-924C173AAA2D}" type="presParOf" srcId="{31BC01AC-905C-493F-BCB5-EBA2A2C60C3B}" destId="{E2B8B698-44FB-4CC8-BD12-6F7B1A554C73}" srcOrd="0" destOrd="0" presId="urn:microsoft.com/office/officeart/2005/8/layout/orgChart1"/>
    <dgm:cxn modelId="{9B037681-3DB3-4459-A85D-3626946739CF}" type="presParOf" srcId="{31BC01AC-905C-493F-BCB5-EBA2A2C60C3B}" destId="{AE2F3EAA-2C2F-4B72-B2AC-56A7A3CA1182}" srcOrd="1" destOrd="0" presId="urn:microsoft.com/office/officeart/2005/8/layout/orgChart1"/>
    <dgm:cxn modelId="{F93EB9ED-9854-4A7C-B7EA-41950F16DEA5}" type="presParOf" srcId="{F868F9BD-E547-4181-9E34-0E4852F68633}" destId="{DCCC97DF-41CB-48CC-A889-A883B0FC247E}" srcOrd="1" destOrd="0" presId="urn:microsoft.com/office/officeart/2005/8/layout/orgChart1"/>
    <dgm:cxn modelId="{8E7E9582-FAA9-42CF-B8AD-5FADD78DE9A2}" type="presParOf" srcId="{F868F9BD-E547-4181-9E34-0E4852F68633}" destId="{E405EAED-740E-4446-8041-7418219C819F}" srcOrd="2" destOrd="0" presId="urn:microsoft.com/office/officeart/2005/8/layout/orgChart1"/>
    <dgm:cxn modelId="{ADBFCCA3-4ED3-4A6F-A7E6-22C5BCC30EFF}" type="presParOf" srcId="{0894A857-05F0-4D85-9B66-B40D0BE3CF44}" destId="{A8582F9F-BC84-456D-AD7D-C8BE28266E11}" srcOrd="10" destOrd="0" presId="urn:microsoft.com/office/officeart/2005/8/layout/orgChart1"/>
    <dgm:cxn modelId="{D38EFAD0-DD82-407E-83FB-12CA3003A3FD}" type="presParOf" srcId="{0894A857-05F0-4D85-9B66-B40D0BE3CF44}" destId="{35A5CAD8-4E23-4005-AAAC-5BE274F919D9}" srcOrd="11" destOrd="0" presId="urn:microsoft.com/office/officeart/2005/8/layout/orgChart1"/>
    <dgm:cxn modelId="{AE8A0A6F-5B80-48EA-9675-D4EC8CEEA59F}" type="presParOf" srcId="{35A5CAD8-4E23-4005-AAAC-5BE274F919D9}" destId="{582ABD55-EE10-43DC-82FD-88718680C3D8}" srcOrd="0" destOrd="0" presId="urn:microsoft.com/office/officeart/2005/8/layout/orgChart1"/>
    <dgm:cxn modelId="{4C7C5963-FCD6-41CF-8C0C-D5C603A8F305}" type="presParOf" srcId="{582ABD55-EE10-43DC-82FD-88718680C3D8}" destId="{78233EAC-131F-4EF2-91A8-417C89144318}" srcOrd="0" destOrd="0" presId="urn:microsoft.com/office/officeart/2005/8/layout/orgChart1"/>
    <dgm:cxn modelId="{E340B2CC-9E82-466D-ABDF-AD99B21A8777}" type="presParOf" srcId="{582ABD55-EE10-43DC-82FD-88718680C3D8}" destId="{06350436-277B-48CC-8D1D-2D6730A630F6}" srcOrd="1" destOrd="0" presId="urn:microsoft.com/office/officeart/2005/8/layout/orgChart1"/>
    <dgm:cxn modelId="{0701915B-4D5B-4C6F-93D8-85106840ED1C}" type="presParOf" srcId="{35A5CAD8-4E23-4005-AAAC-5BE274F919D9}" destId="{29F1354A-1135-4C46-A60F-D966D4ADA92A}" srcOrd="1" destOrd="0" presId="urn:microsoft.com/office/officeart/2005/8/layout/orgChart1"/>
    <dgm:cxn modelId="{F7D39366-29D9-44AD-8F67-4A039A1A4B07}" type="presParOf" srcId="{35A5CAD8-4E23-4005-AAAC-5BE274F919D9}" destId="{8E2824D4-5A49-4A5C-B2D1-99789B1C6509}" srcOrd="2" destOrd="0" presId="urn:microsoft.com/office/officeart/2005/8/layout/orgChart1"/>
    <dgm:cxn modelId="{0AD8BF23-994F-4EC7-B6DA-A0DE2630F7EB}" type="presParOf" srcId="{17900E8E-72AE-4359-A015-497975AC2767}" destId="{547423F5-029D-454B-8586-65B9A8240FE8}" srcOrd="2" destOrd="0" presId="urn:microsoft.com/office/officeart/2005/8/layout/orgChart1"/>
    <dgm:cxn modelId="{ED741356-C650-4F0C-BC45-A2A6A404091A}" type="presParOf" srcId="{17900E8E-72AE-4359-A015-497975AC2767}" destId="{08BBF8FE-96BE-44C2-8317-E664845BE220}" srcOrd="3" destOrd="0" presId="urn:microsoft.com/office/officeart/2005/8/layout/orgChart1"/>
    <dgm:cxn modelId="{F1D7373A-2E94-416F-B4D4-FF1FDEA4FE8A}" type="presParOf" srcId="{08BBF8FE-96BE-44C2-8317-E664845BE220}" destId="{5702BD11-E29C-429F-8C35-D02FE66A5F1D}" srcOrd="0" destOrd="0" presId="urn:microsoft.com/office/officeart/2005/8/layout/orgChart1"/>
    <dgm:cxn modelId="{5242771C-E99D-445D-8C86-C1506F5FC249}" type="presParOf" srcId="{5702BD11-E29C-429F-8C35-D02FE66A5F1D}" destId="{98A9A435-A8A5-43A3-BD90-0022C4A1E6E6}" srcOrd="0" destOrd="0" presId="urn:microsoft.com/office/officeart/2005/8/layout/orgChart1"/>
    <dgm:cxn modelId="{88621561-D876-4A69-AF7A-837984992A6B}" type="presParOf" srcId="{5702BD11-E29C-429F-8C35-D02FE66A5F1D}" destId="{734C7C44-29C4-48EA-B4CF-3795D22CF7E7}" srcOrd="1" destOrd="0" presId="urn:microsoft.com/office/officeart/2005/8/layout/orgChart1"/>
    <dgm:cxn modelId="{6ED7939A-C671-4ADD-94BC-876D062A4B88}" type="presParOf" srcId="{08BBF8FE-96BE-44C2-8317-E664845BE220}" destId="{258636E4-BADC-467B-8C84-71E8D40E2331}" srcOrd="1" destOrd="0" presId="urn:microsoft.com/office/officeart/2005/8/layout/orgChart1"/>
    <dgm:cxn modelId="{B73A4AC8-35EB-4CA6-9D22-CD0EE8E35F75}" type="presParOf" srcId="{08BBF8FE-96BE-44C2-8317-E664845BE220}" destId="{63EDCEE9-9880-4EEE-8C7A-4008BA41F439}" srcOrd="2" destOrd="0" presId="urn:microsoft.com/office/officeart/2005/8/layout/orgChart1"/>
    <dgm:cxn modelId="{45604197-C5D2-429E-B508-F8C689E1E1C3}" type="presParOf" srcId="{70E8D1FC-E663-4C9F-817B-6E883B03F1DB}" destId="{5CB9286E-EAEF-49B9-87C3-EA006D474C57}" srcOrd="2" destOrd="0" presId="urn:microsoft.com/office/officeart/2005/8/layout/orgChart1"/>
    <dgm:cxn modelId="{C93BAA3F-F767-42A8-AD57-325D97247AB9}" type="presParOf" srcId="{9BB081C4-48B3-42CD-90F4-AC5E5360D535}" destId="{C88811BE-E3A7-4987-A06E-2F15B27F1A1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423F5-029D-454B-8586-65B9A8240FE8}">
      <dsp:nvSpPr>
        <dsp:cNvPr id="0" name=""/>
        <dsp:cNvSpPr/>
      </dsp:nvSpPr>
      <dsp:spPr>
        <a:xfrm>
          <a:off x="4675150" y="989215"/>
          <a:ext cx="493825" cy="171410"/>
        </a:xfrm>
        <a:custGeom>
          <a:avLst/>
          <a:gdLst/>
          <a:ahLst/>
          <a:cxnLst/>
          <a:rect l="0" t="0" r="0" b="0"/>
          <a:pathLst>
            <a:path>
              <a:moveTo>
                <a:pt x="0" y="0"/>
              </a:moveTo>
              <a:lnTo>
                <a:pt x="0" y="85705"/>
              </a:lnTo>
              <a:lnTo>
                <a:pt x="493825" y="85705"/>
              </a:lnTo>
              <a:lnTo>
                <a:pt x="493825" y="1714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82F9F-BC84-456D-AD7D-C8BE28266E11}">
      <dsp:nvSpPr>
        <dsp:cNvPr id="0" name=""/>
        <dsp:cNvSpPr/>
      </dsp:nvSpPr>
      <dsp:spPr>
        <a:xfrm>
          <a:off x="4135605" y="1568745"/>
          <a:ext cx="91440" cy="1534531"/>
        </a:xfrm>
        <a:custGeom>
          <a:avLst/>
          <a:gdLst/>
          <a:ahLst/>
          <a:cxnLst/>
          <a:rect l="0" t="0" r="0" b="0"/>
          <a:pathLst>
            <a:path>
              <a:moveTo>
                <a:pt x="45720" y="0"/>
              </a:moveTo>
              <a:lnTo>
                <a:pt x="45720" y="1534531"/>
              </a:lnTo>
              <a:lnTo>
                <a:pt x="131425" y="153453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45F5F-29C7-4762-97C1-D5037DC0BB60}">
      <dsp:nvSpPr>
        <dsp:cNvPr id="0" name=""/>
        <dsp:cNvSpPr/>
      </dsp:nvSpPr>
      <dsp:spPr>
        <a:xfrm>
          <a:off x="4049900" y="1568745"/>
          <a:ext cx="91440" cy="1534531"/>
        </a:xfrm>
        <a:custGeom>
          <a:avLst/>
          <a:gdLst/>
          <a:ahLst/>
          <a:cxnLst/>
          <a:rect l="0" t="0" r="0" b="0"/>
          <a:pathLst>
            <a:path>
              <a:moveTo>
                <a:pt x="131425" y="0"/>
              </a:moveTo>
              <a:lnTo>
                <a:pt x="131425" y="1534531"/>
              </a:lnTo>
              <a:lnTo>
                <a:pt x="45720" y="153453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7CE23-34D4-462C-81F4-97D92E38ADB3}">
      <dsp:nvSpPr>
        <dsp:cNvPr id="0" name=""/>
        <dsp:cNvSpPr/>
      </dsp:nvSpPr>
      <dsp:spPr>
        <a:xfrm>
          <a:off x="4135605" y="1568745"/>
          <a:ext cx="91440" cy="955000"/>
        </a:xfrm>
        <a:custGeom>
          <a:avLst/>
          <a:gdLst/>
          <a:ahLst/>
          <a:cxnLst/>
          <a:rect l="0" t="0" r="0" b="0"/>
          <a:pathLst>
            <a:path>
              <a:moveTo>
                <a:pt x="45720" y="0"/>
              </a:moveTo>
              <a:lnTo>
                <a:pt x="45720" y="955000"/>
              </a:lnTo>
              <a:lnTo>
                <a:pt x="131425" y="95500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9B5E0-57B1-4208-9A01-39BAD7C64B13}">
      <dsp:nvSpPr>
        <dsp:cNvPr id="0" name=""/>
        <dsp:cNvSpPr/>
      </dsp:nvSpPr>
      <dsp:spPr>
        <a:xfrm>
          <a:off x="4049900" y="1568745"/>
          <a:ext cx="91440" cy="955000"/>
        </a:xfrm>
        <a:custGeom>
          <a:avLst/>
          <a:gdLst/>
          <a:ahLst/>
          <a:cxnLst/>
          <a:rect l="0" t="0" r="0" b="0"/>
          <a:pathLst>
            <a:path>
              <a:moveTo>
                <a:pt x="131425" y="0"/>
              </a:moveTo>
              <a:lnTo>
                <a:pt x="131425" y="955000"/>
              </a:lnTo>
              <a:lnTo>
                <a:pt x="45720" y="95500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B6FA8-1794-4D2F-9FF0-094C72717EFB}">
      <dsp:nvSpPr>
        <dsp:cNvPr id="0" name=""/>
        <dsp:cNvSpPr/>
      </dsp:nvSpPr>
      <dsp:spPr>
        <a:xfrm>
          <a:off x="4135605" y="1568745"/>
          <a:ext cx="91440" cy="375470"/>
        </a:xfrm>
        <a:custGeom>
          <a:avLst/>
          <a:gdLst/>
          <a:ahLst/>
          <a:cxnLst/>
          <a:rect l="0" t="0" r="0" b="0"/>
          <a:pathLst>
            <a:path>
              <a:moveTo>
                <a:pt x="45720" y="0"/>
              </a:moveTo>
              <a:lnTo>
                <a:pt x="45720" y="375470"/>
              </a:lnTo>
              <a:lnTo>
                <a:pt x="131425" y="37547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E8686-3CED-4381-A92E-1397CC79B005}">
      <dsp:nvSpPr>
        <dsp:cNvPr id="0" name=""/>
        <dsp:cNvSpPr/>
      </dsp:nvSpPr>
      <dsp:spPr>
        <a:xfrm>
          <a:off x="4049900" y="1568745"/>
          <a:ext cx="91440" cy="375470"/>
        </a:xfrm>
        <a:custGeom>
          <a:avLst/>
          <a:gdLst/>
          <a:ahLst/>
          <a:cxnLst/>
          <a:rect l="0" t="0" r="0" b="0"/>
          <a:pathLst>
            <a:path>
              <a:moveTo>
                <a:pt x="131425" y="0"/>
              </a:moveTo>
              <a:lnTo>
                <a:pt x="131425" y="375470"/>
              </a:lnTo>
              <a:lnTo>
                <a:pt x="45720" y="37547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DAEA3-7763-43B6-B621-3C9B0AA4C595}">
      <dsp:nvSpPr>
        <dsp:cNvPr id="0" name=""/>
        <dsp:cNvSpPr/>
      </dsp:nvSpPr>
      <dsp:spPr>
        <a:xfrm>
          <a:off x="4181325" y="1568745"/>
          <a:ext cx="122436" cy="2114062"/>
        </a:xfrm>
        <a:custGeom>
          <a:avLst/>
          <a:gdLst/>
          <a:ahLst/>
          <a:cxnLst/>
          <a:rect l="0" t="0" r="0" b="0"/>
          <a:pathLst>
            <a:path>
              <a:moveTo>
                <a:pt x="0" y="0"/>
              </a:moveTo>
              <a:lnTo>
                <a:pt x="0" y="2114062"/>
              </a:lnTo>
              <a:lnTo>
                <a:pt x="122436" y="2114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31C90-00CD-45CC-A13F-218AAC200558}">
      <dsp:nvSpPr>
        <dsp:cNvPr id="0" name=""/>
        <dsp:cNvSpPr/>
      </dsp:nvSpPr>
      <dsp:spPr>
        <a:xfrm>
          <a:off x="4181325" y="989215"/>
          <a:ext cx="493825" cy="171410"/>
        </a:xfrm>
        <a:custGeom>
          <a:avLst/>
          <a:gdLst/>
          <a:ahLst/>
          <a:cxnLst/>
          <a:rect l="0" t="0" r="0" b="0"/>
          <a:pathLst>
            <a:path>
              <a:moveTo>
                <a:pt x="493825" y="0"/>
              </a:moveTo>
              <a:lnTo>
                <a:pt x="493825" y="85705"/>
              </a:lnTo>
              <a:lnTo>
                <a:pt x="0" y="85705"/>
              </a:lnTo>
              <a:lnTo>
                <a:pt x="0" y="1714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9B9F2-9A09-4E11-A044-685FA7452465}">
      <dsp:nvSpPr>
        <dsp:cNvPr id="0" name=""/>
        <dsp:cNvSpPr/>
      </dsp:nvSpPr>
      <dsp:spPr>
        <a:xfrm>
          <a:off x="4629430" y="409684"/>
          <a:ext cx="91440" cy="171410"/>
        </a:xfrm>
        <a:custGeom>
          <a:avLst/>
          <a:gdLst/>
          <a:ahLst/>
          <a:cxnLst/>
          <a:rect l="0" t="0" r="0" b="0"/>
          <a:pathLst>
            <a:path>
              <a:moveTo>
                <a:pt x="45720" y="0"/>
              </a:moveTo>
              <a:lnTo>
                <a:pt x="45720" y="17141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67B7A-F86E-43CF-AF91-166B0EE21D02}">
      <dsp:nvSpPr>
        <dsp:cNvPr id="0" name=""/>
        <dsp:cNvSpPr/>
      </dsp:nvSpPr>
      <dsp:spPr>
        <a:xfrm>
          <a:off x="4267030" y="1564"/>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dirty="0" smtClean="0">
              <a:ln>
                <a:noFill/>
              </a:ln>
              <a:solidFill>
                <a:schemeClr val="tx1"/>
              </a:solidFill>
              <a:effectLst/>
              <a:latin typeface="Verdana" panose="020B0604030504040204" pitchFamily="34" charset="0"/>
              <a:cs typeface="Arial" panose="020B0604020202020204" pitchFamily="34" charset="0"/>
            </a:rPr>
            <a:t>GML</a:t>
          </a:r>
          <a:endParaRPr kumimoji="0" lang="en-US" altLang="en-US" sz="1200" b="0" i="0" u="none" strike="noStrike" kern="1200" cap="none" normalizeH="0" baseline="0" dirty="0" smtClean="0">
            <a:ln>
              <a:noFill/>
            </a:ln>
            <a:solidFill>
              <a:schemeClr val="tx1"/>
            </a:solidFill>
            <a:effectLst/>
            <a:latin typeface="Verdana" panose="020B0604030504040204" pitchFamily="34" charset="0"/>
            <a:cs typeface="Arial" panose="020B0604020202020204" pitchFamily="34" charset="0"/>
          </a:endParaRPr>
        </a:p>
      </dsp:txBody>
      <dsp:txXfrm>
        <a:off x="4267030" y="1564"/>
        <a:ext cx="816240" cy="408120"/>
      </dsp:txXfrm>
    </dsp:sp>
    <dsp:sp modelId="{39E3585F-9536-4539-8605-808289739B54}">
      <dsp:nvSpPr>
        <dsp:cNvPr id="0" name=""/>
        <dsp:cNvSpPr/>
      </dsp:nvSpPr>
      <dsp:spPr>
        <a:xfrm>
          <a:off x="4267030" y="581094"/>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SGML</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4267030" y="581094"/>
        <a:ext cx="816240" cy="408120"/>
      </dsp:txXfrm>
    </dsp:sp>
    <dsp:sp modelId="{F1EB1763-6C98-48A4-9706-2A8517DAF830}">
      <dsp:nvSpPr>
        <dsp:cNvPr id="0" name=""/>
        <dsp:cNvSpPr/>
      </dsp:nvSpPr>
      <dsp:spPr>
        <a:xfrm>
          <a:off x="3773205" y="1160625"/>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XML</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3773205" y="1160625"/>
        <a:ext cx="816240" cy="408120"/>
      </dsp:txXfrm>
    </dsp:sp>
    <dsp:sp modelId="{92FCC0A9-BBD9-4D38-8F6D-23FB9A8C4924}">
      <dsp:nvSpPr>
        <dsp:cNvPr id="0" name=""/>
        <dsp:cNvSpPr/>
      </dsp:nvSpPr>
      <dsp:spPr>
        <a:xfrm>
          <a:off x="4303761" y="3478747"/>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dirty="0" smtClean="0">
              <a:ln>
                <a:noFill/>
              </a:ln>
              <a:solidFill>
                <a:schemeClr val="tx1"/>
              </a:solidFill>
              <a:effectLst/>
              <a:latin typeface="Verdana" panose="020B0604030504040204" pitchFamily="34" charset="0"/>
              <a:cs typeface="Arial" panose="020B0604020202020204" pitchFamily="34" charset="0"/>
            </a:rPr>
            <a:t>and more…</a:t>
          </a:r>
          <a:endParaRPr kumimoji="0" lang="en-US" altLang="en-US" sz="1200" b="0" i="0" u="none" strike="noStrike" kern="1200" cap="none" normalizeH="0" baseline="0" dirty="0" smtClean="0">
            <a:ln>
              <a:noFill/>
            </a:ln>
            <a:solidFill>
              <a:schemeClr val="tx1"/>
            </a:solidFill>
            <a:effectLst/>
            <a:latin typeface="Verdana" panose="020B0604030504040204" pitchFamily="34" charset="0"/>
            <a:cs typeface="Arial" panose="020B0604020202020204" pitchFamily="34" charset="0"/>
          </a:endParaRPr>
        </a:p>
      </dsp:txBody>
      <dsp:txXfrm>
        <a:off x="4303761" y="3478747"/>
        <a:ext cx="816240" cy="408120"/>
      </dsp:txXfrm>
    </dsp:sp>
    <dsp:sp modelId="{CD3729BA-7C12-4A72-AF11-1F45FAC72951}">
      <dsp:nvSpPr>
        <dsp:cNvPr id="0" name=""/>
        <dsp:cNvSpPr/>
      </dsp:nvSpPr>
      <dsp:spPr>
        <a:xfrm>
          <a:off x="3279379" y="1740155"/>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SVG</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3279379" y="1740155"/>
        <a:ext cx="816240" cy="408120"/>
      </dsp:txXfrm>
    </dsp:sp>
    <dsp:sp modelId="{F5EFDF6F-44C3-4558-9B69-6F812C774B74}">
      <dsp:nvSpPr>
        <dsp:cNvPr id="0" name=""/>
        <dsp:cNvSpPr/>
      </dsp:nvSpPr>
      <dsp:spPr>
        <a:xfrm>
          <a:off x="4267030" y="1740155"/>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dirty="0" smtClean="0">
              <a:ln>
                <a:noFill/>
              </a:ln>
              <a:solidFill>
                <a:schemeClr val="tx1"/>
              </a:solidFill>
              <a:effectLst/>
              <a:latin typeface="Verdana" panose="020B0604030504040204" pitchFamily="34" charset="0"/>
              <a:cs typeface="Arial" panose="020B0604020202020204" pitchFamily="34" charset="0"/>
            </a:rPr>
            <a:t>DocBook</a:t>
          </a:r>
          <a:endParaRPr kumimoji="0" lang="en-US" altLang="en-US" sz="1200" b="0" i="0" u="none" strike="noStrike" kern="1200" cap="none" normalizeH="0" baseline="0" dirty="0" smtClean="0">
            <a:ln>
              <a:noFill/>
            </a:ln>
            <a:solidFill>
              <a:schemeClr val="tx1"/>
            </a:solidFill>
            <a:effectLst/>
            <a:latin typeface="Verdana" panose="020B0604030504040204" pitchFamily="34" charset="0"/>
            <a:cs typeface="Arial" panose="020B0604020202020204" pitchFamily="34" charset="0"/>
          </a:endParaRPr>
        </a:p>
      </dsp:txBody>
      <dsp:txXfrm>
        <a:off x="4267030" y="1740155"/>
        <a:ext cx="816240" cy="408120"/>
      </dsp:txXfrm>
    </dsp:sp>
    <dsp:sp modelId="{90B88A8D-5CF3-482C-999D-B6FC92043AFF}">
      <dsp:nvSpPr>
        <dsp:cNvPr id="0" name=""/>
        <dsp:cNvSpPr/>
      </dsp:nvSpPr>
      <dsp:spPr>
        <a:xfrm>
          <a:off x="3279379" y="2319686"/>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DITA</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3279379" y="2319686"/>
        <a:ext cx="816240" cy="408120"/>
      </dsp:txXfrm>
    </dsp:sp>
    <dsp:sp modelId="{B70CB7AF-D566-4033-A424-E03A869E1428}">
      <dsp:nvSpPr>
        <dsp:cNvPr id="0" name=""/>
        <dsp:cNvSpPr/>
      </dsp:nvSpPr>
      <dsp:spPr>
        <a:xfrm>
          <a:off x="4267030" y="2319686"/>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MathML</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4267030" y="2319686"/>
        <a:ext cx="816240" cy="408120"/>
      </dsp:txXfrm>
    </dsp:sp>
    <dsp:sp modelId="{E2B8B698-44FB-4CC8-BD12-6F7B1A554C73}">
      <dsp:nvSpPr>
        <dsp:cNvPr id="0" name=""/>
        <dsp:cNvSpPr/>
      </dsp:nvSpPr>
      <dsp:spPr>
        <a:xfrm>
          <a:off x="3279379" y="2899216"/>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RDF</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3279379" y="2899216"/>
        <a:ext cx="816240" cy="408120"/>
      </dsp:txXfrm>
    </dsp:sp>
    <dsp:sp modelId="{78233EAC-131F-4EF2-91A8-417C89144318}">
      <dsp:nvSpPr>
        <dsp:cNvPr id="0" name=""/>
        <dsp:cNvSpPr/>
      </dsp:nvSpPr>
      <dsp:spPr>
        <a:xfrm>
          <a:off x="4267030" y="2899216"/>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XHTML</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4267030" y="2899216"/>
        <a:ext cx="816240" cy="408120"/>
      </dsp:txXfrm>
    </dsp:sp>
    <dsp:sp modelId="{98A9A435-A8A5-43A3-BD90-0022C4A1E6E6}">
      <dsp:nvSpPr>
        <dsp:cNvPr id="0" name=""/>
        <dsp:cNvSpPr/>
      </dsp:nvSpPr>
      <dsp:spPr>
        <a:xfrm>
          <a:off x="4760855" y="1160625"/>
          <a:ext cx="816240" cy="408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rPr>
            <a:t>HTML</a:t>
          </a:r>
          <a:endParaRPr kumimoji="0" lang="en-US" altLang="en-US" sz="1200" b="0" i="0" u="none" strike="noStrike" kern="1200" cap="none" normalizeH="0" baseline="0" smtClean="0">
            <a:ln>
              <a:noFill/>
            </a:ln>
            <a:solidFill>
              <a:schemeClr val="tx1"/>
            </a:solidFill>
            <a:effectLst/>
            <a:latin typeface="Verdana" panose="020B0604030504040204" pitchFamily="34" charset="0"/>
            <a:cs typeface="Arial" panose="020B0604020202020204" pitchFamily="34" charset="0"/>
          </a:endParaRPr>
        </a:p>
      </dsp:txBody>
      <dsp:txXfrm>
        <a:off x="4760855" y="1160625"/>
        <a:ext cx="816240" cy="4081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itchFamily="34" charset="0"/>
                <a:cs typeface="+mn-cs"/>
              </a:defRPr>
            </a:lvl1pPr>
          </a:lstStyle>
          <a:p>
            <a:pPr>
              <a:defRPr/>
            </a:pPr>
            <a:endParaRPr lang="en-GB"/>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itchFamily="34" charset="0"/>
                <a:cs typeface="+mn-cs"/>
              </a:defRPr>
            </a:lvl1pPr>
          </a:lstStyle>
          <a:p>
            <a:pPr>
              <a:defRPr/>
            </a:pPr>
            <a:endParaRPr lang="en-GB"/>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itchFamily="34" charset="0"/>
                <a:cs typeface="+mn-cs"/>
              </a:defRPr>
            </a:lvl1pPr>
          </a:lstStyle>
          <a:p>
            <a:pPr>
              <a:defRPr/>
            </a:pPr>
            <a:endParaRPr lang="en-GB"/>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itchFamily="34" charset="0"/>
                <a:cs typeface="+mn-cs"/>
              </a:defRPr>
            </a:lvl1pPr>
          </a:lstStyle>
          <a:p>
            <a:pPr>
              <a:defRPr/>
            </a:pPr>
            <a:fld id="{7656AB69-0944-41B4-AADE-5C52A3842B11}" type="slidenum">
              <a:rPr lang="en-GB"/>
              <a:pPr>
                <a:defRPr/>
              </a:pPr>
              <a:t>‹#›</a:t>
            </a:fld>
            <a:endParaRPr lang="en-GB"/>
          </a:p>
        </p:txBody>
      </p:sp>
    </p:spTree>
    <p:extLst>
      <p:ext uri="{BB962C8B-B14F-4D97-AF65-F5344CB8AC3E}">
        <p14:creationId xmlns:p14="http://schemas.microsoft.com/office/powerpoint/2010/main" val="222020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itchFamily="34" charset="0"/>
                <a:cs typeface="+mn-cs"/>
              </a:defRPr>
            </a:lvl1pPr>
          </a:lstStyle>
          <a:p>
            <a:pPr>
              <a:defRPr/>
            </a:pPr>
            <a:endParaRPr lang="en-GB"/>
          </a:p>
        </p:txBody>
      </p:sp>
      <p:sp>
        <p:nvSpPr>
          <p:cNvPr id="7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itchFamily="34" charset="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itchFamily="34" charset="0"/>
                <a:cs typeface="+mn-cs"/>
              </a:defRPr>
            </a:lvl1pPr>
          </a:lstStyle>
          <a:p>
            <a:pPr>
              <a:defRPr/>
            </a:pPr>
            <a:endParaRPr lang="en-GB"/>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itchFamily="34" charset="0"/>
                <a:cs typeface="+mn-cs"/>
              </a:defRPr>
            </a:lvl1pPr>
          </a:lstStyle>
          <a:p>
            <a:pPr>
              <a:defRPr/>
            </a:pPr>
            <a:fld id="{AB851E9B-C347-4C18-88D1-8E4F721D44B8}" type="slidenum">
              <a:rPr lang="en-GB"/>
              <a:pPr>
                <a:defRPr/>
              </a:pPr>
              <a:t>‹#›</a:t>
            </a:fld>
            <a:endParaRPr lang="en-GB"/>
          </a:p>
        </p:txBody>
      </p:sp>
    </p:spTree>
    <p:extLst>
      <p:ext uri="{BB962C8B-B14F-4D97-AF65-F5344CB8AC3E}">
        <p14:creationId xmlns:p14="http://schemas.microsoft.com/office/powerpoint/2010/main" val="3341775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pl-PL" smtClean="0">
              <a:latin typeface="Arial" charset="0"/>
            </a:endParaRPr>
          </a:p>
        </p:txBody>
      </p:sp>
    </p:spTree>
    <p:extLst>
      <p:ext uri="{BB962C8B-B14F-4D97-AF65-F5344CB8AC3E}">
        <p14:creationId xmlns:p14="http://schemas.microsoft.com/office/powerpoint/2010/main" val="350386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pl-PL" smtClean="0">
              <a:latin typeface="Arial" charset="0"/>
            </a:endParaRPr>
          </a:p>
        </p:txBody>
      </p:sp>
    </p:spTree>
    <p:extLst>
      <p:ext uri="{BB962C8B-B14F-4D97-AF65-F5344CB8AC3E}">
        <p14:creationId xmlns:p14="http://schemas.microsoft.com/office/powerpoint/2010/main" val="325427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pl-PL" smtClean="0">
              <a:latin typeface="Arial" charset="0"/>
            </a:endParaRPr>
          </a:p>
        </p:txBody>
      </p:sp>
    </p:spTree>
    <p:extLst>
      <p:ext uri="{BB962C8B-B14F-4D97-AF65-F5344CB8AC3E}">
        <p14:creationId xmlns:p14="http://schemas.microsoft.com/office/powerpoint/2010/main" val="354439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smtClean="0">
                <a:latin typeface="Arial" charset="0"/>
              </a:rPr>
              <a:t>A markup language is a modern system for annotating a document in a way that is syntactically distinguishable from the text. </a:t>
            </a:r>
            <a:endParaRPr lang="pl-PL" smtClean="0">
              <a:latin typeface="Arial" charset="0"/>
            </a:endParaRPr>
          </a:p>
          <a:p>
            <a:r>
              <a:rPr lang="en-US" smtClean="0">
                <a:latin typeface="Arial" charset="0"/>
              </a:rPr>
              <a:t>The idea and terminology evolved from the "</a:t>
            </a:r>
            <a:r>
              <a:rPr lang="en-US" i="1" smtClean="0">
                <a:latin typeface="Arial" charset="0"/>
              </a:rPr>
              <a:t>marking up</a:t>
            </a:r>
            <a:r>
              <a:rPr lang="en-US" smtClean="0">
                <a:latin typeface="Arial" charset="0"/>
              </a:rPr>
              <a:t>" of manuscripts, i.e., the revision instructions by editors, traditionally written with a blue pencil on authors' manuscripts. </a:t>
            </a:r>
            <a:endParaRPr lang="pl-PL" smtClean="0">
              <a:latin typeface="Arial" charset="0"/>
            </a:endParaRPr>
          </a:p>
          <a:p>
            <a:r>
              <a:rPr lang="en-US" smtClean="0">
                <a:latin typeface="Arial" charset="0"/>
              </a:rPr>
              <a:t>Markup is typically omitted from the version of the text that is displayed for end-user consumption. </a:t>
            </a:r>
            <a:endParaRPr lang="pl-PL" smtClean="0">
              <a:latin typeface="Arial" charset="0"/>
            </a:endParaRPr>
          </a:p>
          <a:p>
            <a:r>
              <a:rPr lang="en-US" smtClean="0">
                <a:latin typeface="Arial" charset="0"/>
              </a:rPr>
              <a:t>Some markup languages, such as HTML, have presentation semantics, meaning that their specification prescribes how the structured data are to be presented, but other markup languages, like XML, have no predefined semantics.</a:t>
            </a:r>
            <a:endParaRPr lang="pl-PL" smtClean="0">
              <a:latin typeface="Arial" charset="0"/>
            </a:endParaRPr>
          </a:p>
          <a:p>
            <a:endParaRPr lang="en-US" smtClean="0">
              <a:latin typeface="Arial" charset="0"/>
            </a:endParaRPr>
          </a:p>
        </p:txBody>
      </p:sp>
    </p:spTree>
    <p:extLst>
      <p:ext uri="{BB962C8B-B14F-4D97-AF65-F5344CB8AC3E}">
        <p14:creationId xmlns:p14="http://schemas.microsoft.com/office/powerpoint/2010/main" val="297228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p:spPr>
        <p:txBody>
          <a:bodyPr/>
          <a:lstStyle/>
          <a:p>
            <a:r>
              <a:rPr lang="pl-PL" smtClean="0">
                <a:latin typeface="Arial" charset="0"/>
              </a:rPr>
              <a:t>GML</a:t>
            </a:r>
          </a:p>
          <a:p>
            <a:r>
              <a:rPr lang="pl-PL" smtClean="0">
                <a:latin typeface="Arial" charset="0"/>
              </a:rPr>
              <a:t>SGML</a:t>
            </a:r>
          </a:p>
          <a:p>
            <a:r>
              <a:rPr lang="pl-PL" smtClean="0">
                <a:latin typeface="Arial" charset="0"/>
              </a:rPr>
              <a:t>HTML</a:t>
            </a:r>
          </a:p>
          <a:p>
            <a:r>
              <a:rPr lang="pl-PL" smtClean="0">
                <a:latin typeface="Arial" charset="0"/>
              </a:rPr>
              <a:t>XML </a:t>
            </a:r>
            <a:r>
              <a:rPr lang="pl-PL" smtClean="0">
                <a:latin typeface="Arial" charset="0"/>
                <a:sym typeface="Wingdings" pitchFamily="2" charset="2"/>
              </a:rPr>
              <a:t> SVG, DITA, RDF, DocBook, MathML, XHTML and more…</a:t>
            </a:r>
            <a:endParaRPr lang="en-US" smtClean="0">
              <a:latin typeface="Arial" charset="0"/>
            </a:endParaRPr>
          </a:p>
        </p:txBody>
      </p:sp>
    </p:spTree>
    <p:extLst>
      <p:ext uri="{BB962C8B-B14F-4D97-AF65-F5344CB8AC3E}">
        <p14:creationId xmlns:p14="http://schemas.microsoft.com/office/powerpoint/2010/main" val="227395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ln/>
        </p:spPr>
      </p:sp>
      <p:sp>
        <p:nvSpPr>
          <p:cNvPr id="112642" name="Rectangle 3"/>
          <p:cNvSpPr>
            <a:spLocks noGrp="1" noChangeArrowheads="1"/>
          </p:cNvSpPr>
          <p:nvPr>
            <p:ph type="body" idx="1"/>
          </p:nvPr>
        </p:nvSpPr>
        <p:spPr>
          <a:noFill/>
          <a:ln/>
        </p:spPr>
        <p:txBody>
          <a:bodyPr/>
          <a:lstStyle/>
          <a:p>
            <a:r>
              <a:rPr lang="en-US" smtClean="0">
                <a:latin typeface="Arial" charset="0"/>
              </a:rPr>
              <a:t>The initials stood for </a:t>
            </a:r>
            <a:r>
              <a:rPr lang="en-US" b="1" smtClean="0">
                <a:latin typeface="Arial" charset="0"/>
              </a:rPr>
              <a:t>G</a:t>
            </a:r>
            <a:r>
              <a:rPr lang="en-US" smtClean="0">
                <a:latin typeface="Arial" charset="0"/>
              </a:rPr>
              <a:t>oldfarb, </a:t>
            </a:r>
            <a:r>
              <a:rPr lang="en-US" b="1" smtClean="0">
                <a:latin typeface="Arial" charset="0"/>
              </a:rPr>
              <a:t>M</a:t>
            </a:r>
            <a:r>
              <a:rPr lang="en-US" smtClean="0">
                <a:latin typeface="Arial" charset="0"/>
              </a:rPr>
              <a:t>osher and</a:t>
            </a:r>
            <a:r>
              <a:rPr lang="en-US" b="1" smtClean="0">
                <a:latin typeface="Arial" charset="0"/>
              </a:rPr>
              <a:t> L</a:t>
            </a:r>
            <a:r>
              <a:rPr lang="en-US" smtClean="0">
                <a:latin typeface="Arial" charset="0"/>
              </a:rPr>
              <a:t>orie.</a:t>
            </a:r>
            <a:endParaRPr lang="pl-PL" smtClean="0">
              <a:latin typeface="Arial" charset="0"/>
            </a:endParaRPr>
          </a:p>
        </p:txBody>
      </p:sp>
    </p:spTree>
    <p:extLst>
      <p:ext uri="{BB962C8B-B14F-4D97-AF65-F5344CB8AC3E}">
        <p14:creationId xmlns:p14="http://schemas.microsoft.com/office/powerpoint/2010/main" val="111402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p:spPr>
        <p:txBody>
          <a:bodyPr/>
          <a:lstStyle/>
          <a:p>
            <a:pPr>
              <a:lnSpc>
                <a:spcPct val="90000"/>
              </a:lnSpc>
            </a:pPr>
            <a:r>
              <a:rPr lang="en-US" sz="1000" smtClean="0">
                <a:latin typeface="Arial" charset="0"/>
              </a:rPr>
              <a:t>SGML is an ISO standard: "ISO 8879:1986 Information processing — Text and office systems — Standard Generalized Markup Language (SGML)", of which there are three versions:</a:t>
            </a:r>
          </a:p>
          <a:p>
            <a:pPr>
              <a:lnSpc>
                <a:spcPct val="90000"/>
              </a:lnSpc>
            </a:pPr>
            <a:r>
              <a:rPr lang="en-US" sz="1000" smtClean="0">
                <a:latin typeface="Arial" charset="0"/>
              </a:rPr>
              <a:t>Original SGML, which was accepted in October 1986, followed by a minor Technical Corrigendum.</a:t>
            </a:r>
          </a:p>
          <a:p>
            <a:pPr>
              <a:lnSpc>
                <a:spcPct val="90000"/>
              </a:lnSpc>
            </a:pPr>
            <a:r>
              <a:rPr lang="en-US" sz="1000" smtClean="0">
                <a:latin typeface="Arial" charset="0"/>
              </a:rPr>
              <a:t>SGML (ENR), in 1996, resulted from a Technical Corrigendum to add extended naming rules allowing arbitrary-language and -script markup.</a:t>
            </a:r>
          </a:p>
          <a:p>
            <a:pPr>
              <a:lnSpc>
                <a:spcPct val="90000"/>
              </a:lnSpc>
            </a:pPr>
            <a:r>
              <a:rPr lang="en-US" sz="1000" smtClean="0">
                <a:latin typeface="Arial" charset="0"/>
              </a:rPr>
              <a:t>SGML (ENR+WWW or WebSGML), in 1998, resulted from a Technical Corrigendum to better support XML and WWW requirements.</a:t>
            </a:r>
          </a:p>
          <a:p>
            <a:pPr>
              <a:lnSpc>
                <a:spcPct val="90000"/>
              </a:lnSpc>
            </a:pPr>
            <a:endParaRPr lang="pl-PL" sz="1000" smtClean="0">
              <a:latin typeface="Arial" charset="0"/>
            </a:endParaRPr>
          </a:p>
          <a:p>
            <a:pPr>
              <a:lnSpc>
                <a:spcPct val="90000"/>
              </a:lnSpc>
            </a:pPr>
            <a:r>
              <a:rPr lang="en-US" sz="1000" smtClean="0">
                <a:latin typeface="Arial" charset="0"/>
              </a:rPr>
              <a:t>SGML is part of a trio of enabling ISO standards for electronic documents developed by ISO/IEC JTC1/SC34[1][2] (ISO/IEC Joint Technical Committee 1, Subcommittee 34 – Document description and processing languages) :</a:t>
            </a:r>
          </a:p>
          <a:p>
            <a:pPr>
              <a:lnSpc>
                <a:spcPct val="90000"/>
              </a:lnSpc>
            </a:pPr>
            <a:r>
              <a:rPr lang="en-US" sz="1000" smtClean="0">
                <a:latin typeface="Arial" charset="0"/>
              </a:rPr>
              <a:t>SGML (ISO 8879)—generalized markup language</a:t>
            </a:r>
            <a:r>
              <a:rPr lang="pl-PL" sz="1000" smtClean="0">
                <a:latin typeface="Arial" charset="0"/>
              </a:rPr>
              <a:t>.</a:t>
            </a:r>
            <a:r>
              <a:rPr lang="en-US" sz="1000" smtClean="0">
                <a:latin typeface="Arial" charset="0"/>
              </a:rPr>
              <a:t> SGML was reworked in 1998 into XML, a successful profile of SGML. Full SGML is rarely found or used in new projects.</a:t>
            </a:r>
          </a:p>
          <a:p>
            <a:pPr>
              <a:lnSpc>
                <a:spcPct val="90000"/>
              </a:lnSpc>
            </a:pPr>
            <a:r>
              <a:rPr lang="en-US" sz="1000" smtClean="0">
                <a:latin typeface="Arial" charset="0"/>
              </a:rPr>
              <a:t>DSSSL (ISO/IEC 10179)—document processing and styling language based on Scheme. DSSSL was reworked into W3C XSLT and XSL-FO which use an XML syntax. Nowadays, DSSSL is rarely used in new projects apart from Linux documentation.</a:t>
            </a:r>
          </a:p>
          <a:p>
            <a:pPr>
              <a:lnSpc>
                <a:spcPct val="90000"/>
              </a:lnSpc>
            </a:pPr>
            <a:r>
              <a:rPr lang="en-US" sz="1000" smtClean="0">
                <a:latin typeface="Arial" charset="0"/>
              </a:rPr>
              <a:t>HyTime—Generalized hypertext and scheduling.HyTime was partially reworked into W3C XLink. HyTime is rarely used in new projects.</a:t>
            </a:r>
            <a:endParaRPr lang="pl-PL" sz="1000" smtClean="0">
              <a:latin typeface="Arial" charset="0"/>
            </a:endParaRPr>
          </a:p>
          <a:p>
            <a:pPr>
              <a:lnSpc>
                <a:spcPct val="90000"/>
              </a:lnSpc>
            </a:pPr>
            <a:endParaRPr lang="pl-PL" sz="1000" smtClean="0">
              <a:latin typeface="Arial" charset="0"/>
            </a:endParaRPr>
          </a:p>
          <a:p>
            <a:pPr>
              <a:lnSpc>
                <a:spcPct val="90000"/>
              </a:lnSpc>
            </a:pPr>
            <a:r>
              <a:rPr lang="pl-PL" sz="1000" smtClean="0">
                <a:latin typeface="Arial" charset="0"/>
              </a:rPr>
              <a:t>First SGML application:</a:t>
            </a:r>
          </a:p>
          <a:p>
            <a:pPr>
              <a:lnSpc>
                <a:spcPct val="90000"/>
              </a:lnSpc>
            </a:pPr>
            <a:r>
              <a:rPr lang="pl-PL" sz="1000" smtClean="0">
                <a:latin typeface="Arial" charset="0"/>
              </a:rPr>
              <a:t>CALS language was primarily used to store technical documentation of military equipment for US Army. It was most well known for a table model that is a part of it. CALS table model is in use until today, and has also XML version (CALS – Computer-Aided Acquisition and Logistic Support, US Department of Defense, MIL-M-28001, February 1988).</a:t>
            </a:r>
          </a:p>
          <a:p>
            <a:pPr>
              <a:lnSpc>
                <a:spcPct val="90000"/>
              </a:lnSpc>
            </a:pPr>
            <a:endParaRPr lang="en-US" sz="1000" smtClean="0">
              <a:latin typeface="Arial" charset="0"/>
            </a:endParaRPr>
          </a:p>
          <a:p>
            <a:pPr>
              <a:lnSpc>
                <a:spcPct val="90000"/>
              </a:lnSpc>
            </a:pPr>
            <a:endParaRPr lang="en-US" sz="1000" smtClean="0">
              <a:latin typeface="Arial" charset="0"/>
            </a:endParaRPr>
          </a:p>
        </p:txBody>
      </p:sp>
    </p:spTree>
    <p:extLst>
      <p:ext uri="{BB962C8B-B14F-4D97-AF65-F5344CB8AC3E}">
        <p14:creationId xmlns:p14="http://schemas.microsoft.com/office/powerpoint/2010/main" val="318666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p:spPr>
        <p:txBody>
          <a:bodyPr/>
          <a:lstStyle/>
          <a:p>
            <a:pPr eaLnBrk="1" hangingPunct="1"/>
            <a:r>
              <a:rPr lang="pl-PL" smtClean="0">
                <a:latin typeface="Arial" charset="0"/>
              </a:rPr>
              <a:t>Each XML document begins with XML declaration, which specifies version of XML syntax, character encoding, etc.</a:t>
            </a:r>
          </a:p>
          <a:p>
            <a:pPr eaLnBrk="1" hangingPunct="1"/>
            <a:r>
              <a:rPr lang="pl-PL" smtClean="0">
                <a:latin typeface="Arial" charset="0"/>
              </a:rPr>
              <a:t>All document content is contained in a single element, called </a:t>
            </a:r>
            <a:r>
              <a:rPr lang="pl-PL" i="1" smtClean="0">
                <a:latin typeface="Arial" charset="0"/>
              </a:rPr>
              <a:t>root element</a:t>
            </a:r>
            <a:r>
              <a:rPr lang="pl-PL" smtClean="0">
                <a:latin typeface="Arial" charset="0"/>
              </a:rPr>
              <a:t>. There must be exactly one root element. Root element contains other elements and text. Elements may have attributes, which describe certain properties of elements.</a:t>
            </a:r>
          </a:p>
          <a:p>
            <a:pPr eaLnBrk="1" hangingPunct="1"/>
            <a:r>
              <a:rPr lang="pl-PL" smtClean="0">
                <a:latin typeface="Arial" charset="0"/>
              </a:rPr>
              <a:t>Each element begins with a start tag, and ends with an end tag.</a:t>
            </a:r>
            <a:endParaRPr lang="en-US" smtClean="0">
              <a:latin typeface="Arial" charset="0"/>
            </a:endParaRPr>
          </a:p>
          <a:p>
            <a:pPr eaLnBrk="1" hangingPunct="1"/>
            <a:endParaRPr lang="pl-PL" smtClean="0">
              <a:latin typeface="Arial" charset="0"/>
            </a:endParaRPr>
          </a:p>
          <a:p>
            <a:endParaRPr lang="en-US" smtClean="0">
              <a:latin typeface="Arial" charset="0"/>
            </a:endParaRPr>
          </a:p>
        </p:txBody>
      </p:sp>
    </p:spTree>
    <p:extLst>
      <p:ext uri="{BB962C8B-B14F-4D97-AF65-F5344CB8AC3E}">
        <p14:creationId xmlns:p14="http://schemas.microsoft.com/office/powerpoint/2010/main" val="229946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p:spPr>
        <p:txBody>
          <a:bodyPr/>
          <a:lstStyle/>
          <a:p>
            <a:r>
              <a:rPr lang="pl-PL" smtClean="0">
                <a:latin typeface="Arial" charset="0"/>
              </a:rPr>
              <a:t>Logical structure – structure and content is presented as tree with nodes (elements, attributes and content)</a:t>
            </a:r>
            <a:endParaRPr lang="en-US" smtClean="0">
              <a:latin typeface="Arial" charset="0"/>
            </a:endParaRPr>
          </a:p>
        </p:txBody>
      </p:sp>
    </p:spTree>
    <p:extLst>
      <p:ext uri="{BB962C8B-B14F-4D97-AF65-F5344CB8AC3E}">
        <p14:creationId xmlns:p14="http://schemas.microsoft.com/office/powerpoint/2010/main" val="3083342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6" descr="iStock_000016298103Large_P_sm.png"/>
          <p:cNvPicPr>
            <a:picLocks noChangeAspect="1"/>
          </p:cNvPicPr>
          <p:nvPr userDrawn="1"/>
        </p:nvPicPr>
        <p:blipFill>
          <a:blip r:embed="rId2" cstate="print"/>
          <a:srcRect b="13620"/>
          <a:stretch>
            <a:fillRect/>
          </a:stretch>
        </p:blipFill>
        <p:spPr bwMode="auto">
          <a:xfrm>
            <a:off x="0" y="1557338"/>
            <a:ext cx="9144000" cy="5259387"/>
          </a:xfrm>
          <a:prstGeom prst="rect">
            <a:avLst/>
          </a:prstGeom>
          <a:noFill/>
          <a:ln w="9525">
            <a:noFill/>
            <a:miter lim="800000"/>
            <a:headEnd/>
            <a:tailEnd/>
          </a:ln>
        </p:spPr>
      </p:pic>
      <p:grpSp>
        <p:nvGrpSpPr>
          <p:cNvPr id="5" name="Group 37"/>
          <p:cNvGrpSpPr>
            <a:grpSpLocks/>
          </p:cNvGrpSpPr>
          <p:nvPr userDrawn="1"/>
        </p:nvGrpSpPr>
        <p:grpSpPr bwMode="auto">
          <a:xfrm>
            <a:off x="0" y="0"/>
            <a:ext cx="9144000" cy="6858000"/>
            <a:chOff x="0" y="0"/>
            <a:chExt cx="9144508" cy="6858000"/>
          </a:xfrm>
        </p:grpSpPr>
        <p:sp>
          <p:nvSpPr>
            <p:cNvPr id="6" name="Rectangle 38"/>
            <p:cNvSpPr/>
            <p:nvPr userDrawn="1"/>
          </p:nvSpPr>
          <p:spPr bwMode="auto">
            <a:xfrm>
              <a:off x="0" y="5805488"/>
              <a:ext cx="9144508" cy="1052512"/>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7" name="Rectangle 39"/>
            <p:cNvSpPr/>
            <p:nvPr userDrawn="1"/>
          </p:nvSpPr>
          <p:spPr bwMode="auto">
            <a:xfrm>
              <a:off x="0" y="0"/>
              <a:ext cx="9144508" cy="1573213"/>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pic>
          <p:nvPicPr>
            <p:cNvPr id="8" name="Picture 40" descr="SDL_logo_strapline2012_PPTcover.png"/>
            <p:cNvPicPr>
              <a:picLocks noChangeAspect="1"/>
            </p:cNvPicPr>
            <p:nvPr userDrawn="1"/>
          </p:nvPicPr>
          <p:blipFill>
            <a:blip r:embed="rId3" cstate="print"/>
            <a:srcRect/>
            <a:stretch>
              <a:fillRect/>
            </a:stretch>
          </p:blipFill>
          <p:spPr bwMode="auto">
            <a:xfrm>
              <a:off x="6074129" y="692696"/>
              <a:ext cx="3070379" cy="881917"/>
            </a:xfrm>
            <a:prstGeom prst="rect">
              <a:avLst/>
            </a:prstGeom>
            <a:noFill/>
            <a:ln w="9525">
              <a:noFill/>
              <a:miter lim="800000"/>
              <a:headEnd/>
              <a:tailEnd/>
            </a:ln>
          </p:spPr>
        </p:pic>
      </p:grpSp>
      <p:sp>
        <p:nvSpPr>
          <p:cNvPr id="9"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sp>
        <p:nvSpPr>
          <p:cNvPr id="10"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sp>
        <p:nvSpPr>
          <p:cNvPr id="11" name="Rectangle 23"/>
          <p:cNvSpPr/>
          <p:nvPr userDrawn="1"/>
        </p:nvSpPr>
        <p:spPr bwMode="auto">
          <a:xfrm>
            <a:off x="0" y="2687638"/>
            <a:ext cx="265113" cy="1720850"/>
          </a:xfrm>
          <a:prstGeom prst="rect">
            <a:avLst/>
          </a:prstGeom>
          <a:solidFill>
            <a:srgbClr val="B5121B"/>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12" name="Rectangle 24"/>
          <p:cNvSpPr/>
          <p:nvPr userDrawn="1"/>
        </p:nvSpPr>
        <p:spPr bwMode="auto">
          <a:xfrm>
            <a:off x="254000" y="2686050"/>
            <a:ext cx="4527550" cy="1720850"/>
          </a:xfrm>
          <a:prstGeom prst="rect">
            <a:avLst/>
          </a:prstGeom>
          <a:solidFill>
            <a:srgbClr val="DEB407"/>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27" name="Rectangle 75"/>
          <p:cNvSpPr>
            <a:spLocks noGrp="1" noChangeArrowheads="1"/>
          </p:cNvSpPr>
          <p:nvPr>
            <p:ph type="ctrTitle"/>
          </p:nvPr>
        </p:nvSpPr>
        <p:spPr>
          <a:xfrm>
            <a:off x="322083" y="2805375"/>
            <a:ext cx="4338052" cy="1246495"/>
          </a:xfrm>
        </p:spPr>
        <p:txBody>
          <a:bodyPr anchor="t">
            <a:spAutoFit/>
          </a:bodyPr>
          <a:lstStyle>
            <a:lvl1pPr algn="l">
              <a:defRPr sz="3000">
                <a:solidFill>
                  <a:schemeClr val="tx1"/>
                </a:solidFill>
              </a:defRPr>
            </a:lvl1pPr>
          </a:lstStyle>
          <a:p>
            <a:r>
              <a:rPr lang="en-US" dirty="0" smtClean="0"/>
              <a:t>Click to edit Master title style</a:t>
            </a:r>
            <a:endParaRPr lang="en-US" dirty="0"/>
          </a:p>
        </p:txBody>
      </p:sp>
      <p:sp>
        <p:nvSpPr>
          <p:cNvPr id="30" name="Rectangle 76"/>
          <p:cNvSpPr>
            <a:spLocks noGrp="1" noChangeArrowheads="1"/>
          </p:cNvSpPr>
          <p:nvPr>
            <p:ph type="subTitle" idx="1"/>
          </p:nvPr>
        </p:nvSpPr>
        <p:spPr>
          <a:xfrm>
            <a:off x="323850" y="4077072"/>
            <a:ext cx="4330149" cy="249299"/>
          </a:xfrm>
        </p:spPr>
        <p:txBody>
          <a:bodyPr/>
          <a:lstStyle>
            <a:lvl1pPr marL="0" indent="0" algn="l">
              <a:buFontTx/>
              <a:buNone/>
              <a:defRPr sz="1800" baseline="0">
                <a:solidFill>
                  <a:schemeClr val="tx1"/>
                </a:solidFill>
              </a:defRPr>
            </a:lvl1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as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132138" y="5678488"/>
            <a:ext cx="5653087" cy="882650"/>
          </a:xfrm>
          <a:prstGeom prst="rect">
            <a:avLst/>
          </a:prstGeom>
        </p:spPr>
        <p:txBody>
          <a:bodyPr anchor="ctr">
            <a:spAutoFit/>
          </a:bodyPr>
          <a:lstStyle/>
          <a:p>
            <a:pPr fontAlgn="auto">
              <a:spcBef>
                <a:spcPts val="0"/>
              </a:spcBef>
              <a:spcAft>
                <a:spcPts val="0"/>
              </a:spcAft>
              <a:defRPr/>
            </a:pPr>
            <a:r>
              <a:rPr lang="en-GB" sz="1400" baseline="30000" dirty="0">
                <a:latin typeface="Arial"/>
                <a:cs typeface="+mn-cs"/>
              </a:rPr>
              <a:t>Copyright © 2008-2012 SDL plc. All rights reserved..</a:t>
            </a:r>
            <a:r>
              <a:rPr lang="en-GB" sz="1400" dirty="0">
                <a:latin typeface="Arial"/>
                <a:cs typeface="+mn-cs"/>
              </a:rPr>
              <a:t> </a:t>
            </a:r>
            <a:r>
              <a:rPr lang="en-GB" sz="1400" baseline="30000" dirty="0">
                <a:latin typeface="Arial"/>
                <a:cs typeface="+mn-cs"/>
              </a:rPr>
              <a:t>All company names, brand names, trademarks, service marks, images and logos are the property of their respective owners.</a:t>
            </a:r>
            <a:br>
              <a:rPr lang="en-GB" sz="1400" baseline="30000" dirty="0">
                <a:latin typeface="Arial"/>
                <a:cs typeface="+mn-cs"/>
              </a:rPr>
            </a:br>
            <a:endParaRPr lang="en-US" sz="1400" baseline="30000" dirty="0">
              <a:latin typeface="Arial"/>
              <a:cs typeface="+mn-cs"/>
            </a:endParaRPr>
          </a:p>
          <a:p>
            <a:pPr fontAlgn="auto">
              <a:spcBef>
                <a:spcPts val="0"/>
              </a:spcBef>
              <a:spcAft>
                <a:spcPts val="0"/>
              </a:spcAft>
              <a:defRPr/>
            </a:pPr>
            <a:r>
              <a:rPr lang="en-GB" sz="1400" baseline="30000" dirty="0">
                <a:latin typeface="Arial"/>
                <a:cs typeface="+mn-cs"/>
              </a:rPr>
              <a:t>This presentation and its content are SDL confidential unless otherwise specified, and may not be copied, used or distributed except as authorised by SDL.</a:t>
            </a:r>
            <a:endParaRPr lang="en-US" sz="1400" baseline="30000" dirty="0">
              <a:latin typeface="Arial"/>
              <a:cs typeface="+mn-cs"/>
            </a:endParaRP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F9D66CE1-DC8D-48BF-AE80-AA241DA43775}" type="slidenum">
              <a:rPr lang="nl-NL"/>
              <a:pPr>
                <a:defRPr/>
              </a:pPr>
              <a:t>‹#›</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52400"/>
            <a:ext cx="8455025" cy="631825"/>
          </a:xfrm>
        </p:spPr>
        <p:txBody>
          <a:bodyPr/>
          <a:lstStyle/>
          <a:p>
            <a:r>
              <a:rPr lang="en-US"/>
              <a:t>Click to edit Master title style</a:t>
            </a:r>
            <a:endParaRPr lang="pl-PL"/>
          </a:p>
        </p:txBody>
      </p:sp>
      <p:sp>
        <p:nvSpPr>
          <p:cNvPr id="3" name="Content Placeholder 2"/>
          <p:cNvSpPr>
            <a:spLocks noGrp="1"/>
          </p:cNvSpPr>
          <p:nvPr>
            <p:ph idx="1"/>
          </p:nvPr>
        </p:nvSpPr>
        <p:spPr>
          <a:xfrm>
            <a:off x="323850" y="1125538"/>
            <a:ext cx="8455025"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Slide Number Placeholder 9"/>
          <p:cNvSpPr>
            <a:spLocks noGrp="1"/>
          </p:cNvSpPr>
          <p:nvPr>
            <p:ph type="sldNum" sz="quarter" idx="10"/>
          </p:nvPr>
        </p:nvSpPr>
        <p:spPr/>
        <p:txBody>
          <a:bodyPr/>
          <a:lstStyle>
            <a:lvl1pPr>
              <a:defRPr/>
            </a:lvl1pPr>
          </a:lstStyle>
          <a:p>
            <a:pPr>
              <a:defRPr/>
            </a:pPr>
            <a:fld id="{62428AB0-45C2-4841-B7EF-335203E1FC37}" type="slidenum">
              <a:rPr lang="nl-NL"/>
              <a:pPr>
                <a:defRPr/>
              </a:pPr>
              <a:t>‹#›</a:t>
            </a:fld>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52400"/>
            <a:ext cx="8455025" cy="631825"/>
          </a:xfrm>
        </p:spPr>
        <p:txBody>
          <a:bodyPr/>
          <a:lstStyle/>
          <a:p>
            <a:r>
              <a:rPr lang="en-US"/>
              <a:t>Click to edit Master title style</a:t>
            </a:r>
            <a:endParaRPr lang="pl-PL"/>
          </a:p>
        </p:txBody>
      </p:sp>
      <p:sp>
        <p:nvSpPr>
          <p:cNvPr id="3" name="Text Placeholder 2"/>
          <p:cNvSpPr>
            <a:spLocks noGrp="1"/>
          </p:cNvSpPr>
          <p:nvPr>
            <p:ph type="body" sz="half" idx="1"/>
          </p:nvPr>
        </p:nvSpPr>
        <p:spPr>
          <a:xfrm>
            <a:off x="323850" y="1125538"/>
            <a:ext cx="415131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27563" y="1125538"/>
            <a:ext cx="4151312"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Slide Number Placeholder 9"/>
          <p:cNvSpPr>
            <a:spLocks noGrp="1"/>
          </p:cNvSpPr>
          <p:nvPr>
            <p:ph type="sldNum" sz="quarter" idx="10"/>
          </p:nvPr>
        </p:nvSpPr>
        <p:spPr/>
        <p:txBody>
          <a:bodyPr/>
          <a:lstStyle>
            <a:lvl1pPr>
              <a:defRPr/>
            </a:lvl1pPr>
          </a:lstStyle>
          <a:p>
            <a:pPr>
              <a:defRPr/>
            </a:pPr>
            <a:fld id="{BDA354B1-B3B9-44C4-AF79-C927B73DB139}" type="slidenum">
              <a:rPr lang="nl-NL"/>
              <a:pPr>
                <a:defRPr/>
              </a:pPr>
              <a:t>‹#›</a:t>
            </a:fld>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5/6/2014</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19000113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2428AB0-45C2-4841-B7EF-335203E1FC37}" type="slidenum">
              <a:rPr lang="nl-NL" smtClean="0"/>
              <a:pPr>
                <a:defRPr/>
              </a:pPr>
              <a:t>‹#›</a:t>
            </a:fld>
            <a:endParaRPr lang="nl-NL" dirty="0"/>
          </a:p>
        </p:txBody>
      </p:sp>
    </p:spTree>
    <p:extLst>
      <p:ext uri="{BB962C8B-B14F-4D97-AF65-F5344CB8AC3E}">
        <p14:creationId xmlns:p14="http://schemas.microsoft.com/office/powerpoint/2010/main" val="2337040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5/6/2014</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7442750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8EDA2DC-7793-4B0D-AD82-41DF8D1FCF69}" type="slidenum">
              <a:rPr lang="nl-NL" smtClean="0"/>
              <a:pPr>
                <a:defRPr/>
              </a:pPr>
              <a:t>‹#›</a:t>
            </a:fld>
            <a:endParaRPr lang="nl-NL" dirty="0"/>
          </a:p>
        </p:txBody>
      </p:sp>
    </p:spTree>
    <p:extLst>
      <p:ext uri="{BB962C8B-B14F-4D97-AF65-F5344CB8AC3E}">
        <p14:creationId xmlns:p14="http://schemas.microsoft.com/office/powerpoint/2010/main" val="1693150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3E71D364-24B8-4AB3-BC3B-B8E28C8F03B8}" type="slidenum">
              <a:rPr lang="nl-NL" smtClean="0"/>
              <a:pPr>
                <a:defRPr/>
              </a:pPr>
              <a:t>‹#›</a:t>
            </a:fld>
            <a:endParaRPr lang="nl-NL" dirty="0"/>
          </a:p>
        </p:txBody>
      </p:sp>
    </p:spTree>
    <p:extLst>
      <p:ext uri="{BB962C8B-B14F-4D97-AF65-F5344CB8AC3E}">
        <p14:creationId xmlns:p14="http://schemas.microsoft.com/office/powerpoint/2010/main" val="2615699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36666282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8" descr="iStock_000000573715Large_P_sm.png"/>
          <p:cNvPicPr>
            <a:picLocks noChangeAspect="1"/>
          </p:cNvPicPr>
          <p:nvPr userDrawn="1"/>
        </p:nvPicPr>
        <p:blipFill>
          <a:blip r:embed="rId2" cstate="print"/>
          <a:srcRect b="13620"/>
          <a:stretch>
            <a:fillRect/>
          </a:stretch>
        </p:blipFill>
        <p:spPr bwMode="auto">
          <a:xfrm>
            <a:off x="0" y="1557338"/>
            <a:ext cx="9144000" cy="5259387"/>
          </a:xfrm>
          <a:prstGeom prst="rect">
            <a:avLst/>
          </a:prstGeom>
          <a:noFill/>
          <a:ln w="9525">
            <a:noFill/>
            <a:miter lim="800000"/>
            <a:headEnd/>
            <a:tailEnd/>
          </a:ln>
        </p:spPr>
      </p:pic>
      <p:grpSp>
        <p:nvGrpSpPr>
          <p:cNvPr id="5" name="Group 9"/>
          <p:cNvGrpSpPr>
            <a:grpSpLocks/>
          </p:cNvGrpSpPr>
          <p:nvPr userDrawn="1"/>
        </p:nvGrpSpPr>
        <p:grpSpPr bwMode="auto">
          <a:xfrm>
            <a:off x="0" y="0"/>
            <a:ext cx="9144000" cy="6858000"/>
            <a:chOff x="0" y="0"/>
            <a:chExt cx="9144508" cy="6858000"/>
          </a:xfrm>
        </p:grpSpPr>
        <p:sp>
          <p:nvSpPr>
            <p:cNvPr id="6" name="Rectangle 10"/>
            <p:cNvSpPr/>
            <p:nvPr userDrawn="1"/>
          </p:nvSpPr>
          <p:spPr bwMode="auto">
            <a:xfrm>
              <a:off x="0" y="5805488"/>
              <a:ext cx="9144508" cy="1052512"/>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7" name="Rectangle 11"/>
            <p:cNvSpPr/>
            <p:nvPr userDrawn="1"/>
          </p:nvSpPr>
          <p:spPr bwMode="auto">
            <a:xfrm>
              <a:off x="0" y="0"/>
              <a:ext cx="9144508" cy="1573213"/>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pic>
          <p:nvPicPr>
            <p:cNvPr id="8" name="Picture 12" descr="SDL_logo_strapline2012_PPTcover.png"/>
            <p:cNvPicPr>
              <a:picLocks noChangeAspect="1"/>
            </p:cNvPicPr>
            <p:nvPr userDrawn="1"/>
          </p:nvPicPr>
          <p:blipFill>
            <a:blip r:embed="rId3" cstate="print"/>
            <a:srcRect/>
            <a:stretch>
              <a:fillRect/>
            </a:stretch>
          </p:blipFill>
          <p:spPr bwMode="auto">
            <a:xfrm>
              <a:off x="6074129" y="692696"/>
              <a:ext cx="3070379" cy="881917"/>
            </a:xfrm>
            <a:prstGeom prst="rect">
              <a:avLst/>
            </a:prstGeom>
            <a:noFill/>
            <a:ln w="9525">
              <a:noFill/>
              <a:miter lim="800000"/>
              <a:headEnd/>
              <a:tailEnd/>
            </a:ln>
          </p:spPr>
        </p:pic>
      </p:grpSp>
      <p:sp>
        <p:nvSpPr>
          <p:cNvPr id="9"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sp>
        <p:nvSpPr>
          <p:cNvPr id="10"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sp>
        <p:nvSpPr>
          <p:cNvPr id="11" name="Rectangle 23"/>
          <p:cNvSpPr/>
          <p:nvPr userDrawn="1"/>
        </p:nvSpPr>
        <p:spPr bwMode="auto">
          <a:xfrm>
            <a:off x="0" y="2687638"/>
            <a:ext cx="265113" cy="1720850"/>
          </a:xfrm>
          <a:prstGeom prst="rect">
            <a:avLst/>
          </a:prstGeom>
          <a:solidFill>
            <a:srgbClr val="B5121B"/>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12" name="Rectangle 24"/>
          <p:cNvSpPr/>
          <p:nvPr userDrawn="1"/>
        </p:nvSpPr>
        <p:spPr bwMode="auto">
          <a:xfrm>
            <a:off x="254000" y="2686050"/>
            <a:ext cx="4527550" cy="1720850"/>
          </a:xfrm>
          <a:prstGeom prst="rect">
            <a:avLst/>
          </a:prstGeom>
          <a:solidFill>
            <a:srgbClr val="DEB407"/>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27" name="Rectangle 75"/>
          <p:cNvSpPr>
            <a:spLocks noGrp="1" noChangeArrowheads="1"/>
          </p:cNvSpPr>
          <p:nvPr>
            <p:ph type="ctrTitle"/>
          </p:nvPr>
        </p:nvSpPr>
        <p:spPr>
          <a:xfrm>
            <a:off x="323850" y="2805375"/>
            <a:ext cx="4338052" cy="1246495"/>
          </a:xfrm>
        </p:spPr>
        <p:txBody>
          <a:bodyPr anchor="t">
            <a:spAutoFit/>
          </a:bodyPr>
          <a:lstStyle>
            <a:lvl1pPr algn="l">
              <a:defRPr sz="3000">
                <a:solidFill>
                  <a:schemeClr val="tx1"/>
                </a:solidFill>
              </a:defRPr>
            </a:lvl1pPr>
          </a:lstStyle>
          <a:p>
            <a:r>
              <a:rPr lang="en-US" dirty="0" smtClean="0"/>
              <a:t>Click to edit Master title style</a:t>
            </a:r>
            <a:endParaRPr lang="en-US" dirty="0"/>
          </a:p>
        </p:txBody>
      </p:sp>
      <p:sp>
        <p:nvSpPr>
          <p:cNvPr id="16" name="Rectangle 76"/>
          <p:cNvSpPr>
            <a:spLocks noGrp="1" noChangeArrowheads="1"/>
          </p:cNvSpPr>
          <p:nvPr>
            <p:ph type="subTitle" idx="1"/>
          </p:nvPr>
        </p:nvSpPr>
        <p:spPr>
          <a:xfrm>
            <a:off x="323850" y="4077072"/>
            <a:ext cx="4330149" cy="249299"/>
          </a:xfrm>
        </p:spPr>
        <p:txBody>
          <a:bodyPr/>
          <a:lstStyle>
            <a:lvl1pPr marL="0" indent="0" algn="l">
              <a:buFontTx/>
              <a:buNone/>
              <a:defRPr sz="1800" baseline="0">
                <a:solidFill>
                  <a:schemeClr val="tx1"/>
                </a:solidFill>
              </a:defRPr>
            </a:lvl1pPr>
          </a:lstStyle>
          <a:p>
            <a:r>
              <a:rPr lang="en-US" dirty="0" smtClean="0"/>
              <a:t>Click to edit Master subtitle style</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9D66CE1-DC8D-48BF-AE80-AA241DA43775}" type="slidenum">
              <a:rPr lang="nl-NL" smtClean="0"/>
              <a:pPr>
                <a:defRPr/>
              </a:pPr>
              <a:t>‹#›</a:t>
            </a:fld>
            <a:endParaRPr lang="nl-NL" dirty="0"/>
          </a:p>
        </p:txBody>
      </p:sp>
    </p:spTree>
    <p:extLst>
      <p:ext uri="{BB962C8B-B14F-4D97-AF65-F5344CB8AC3E}">
        <p14:creationId xmlns:p14="http://schemas.microsoft.com/office/powerpoint/2010/main" val="279497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38578355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371544131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115498903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5/6/2014</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263980877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5/6/2014</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20535EE4-4F6C-49F8-A94C-92374E6C0C45}" type="slidenum">
              <a:rPr lang="nl-NL" smtClean="0"/>
              <a:pPr>
                <a:defRPr/>
              </a:pPr>
              <a:t>‹#›</a:t>
            </a:fld>
            <a:endParaRPr lang="nl-NL"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32256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5/6/2014</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429262055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61544925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2813976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21206754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4" name="Picture 8" descr="iStock_000016766239Large_P_sm.png"/>
          <p:cNvPicPr>
            <a:picLocks noChangeAspect="1"/>
          </p:cNvPicPr>
          <p:nvPr userDrawn="1"/>
        </p:nvPicPr>
        <p:blipFill>
          <a:blip r:embed="rId2" cstate="print"/>
          <a:srcRect b="4539"/>
          <a:stretch>
            <a:fillRect/>
          </a:stretch>
        </p:blipFill>
        <p:spPr bwMode="auto">
          <a:xfrm>
            <a:off x="0" y="1016000"/>
            <a:ext cx="9144000" cy="5813425"/>
          </a:xfrm>
          <a:prstGeom prst="rect">
            <a:avLst/>
          </a:prstGeom>
          <a:noFill/>
          <a:ln w="9525">
            <a:noFill/>
            <a:miter lim="800000"/>
            <a:headEnd/>
            <a:tailEnd/>
          </a:ln>
        </p:spPr>
      </p:pic>
      <p:grpSp>
        <p:nvGrpSpPr>
          <p:cNvPr id="5" name="Group 9"/>
          <p:cNvGrpSpPr>
            <a:grpSpLocks/>
          </p:cNvGrpSpPr>
          <p:nvPr userDrawn="1"/>
        </p:nvGrpSpPr>
        <p:grpSpPr bwMode="auto">
          <a:xfrm>
            <a:off x="0" y="0"/>
            <a:ext cx="9144000" cy="6858000"/>
            <a:chOff x="0" y="0"/>
            <a:chExt cx="9144508" cy="6858000"/>
          </a:xfrm>
        </p:grpSpPr>
        <p:sp>
          <p:nvSpPr>
            <p:cNvPr id="6" name="Rectangle 10"/>
            <p:cNvSpPr/>
            <p:nvPr userDrawn="1"/>
          </p:nvSpPr>
          <p:spPr bwMode="auto">
            <a:xfrm>
              <a:off x="0" y="5805488"/>
              <a:ext cx="9144508" cy="1052512"/>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7" name="Rectangle 11"/>
            <p:cNvSpPr/>
            <p:nvPr userDrawn="1"/>
          </p:nvSpPr>
          <p:spPr bwMode="auto">
            <a:xfrm>
              <a:off x="0" y="0"/>
              <a:ext cx="9144508" cy="1573213"/>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pic>
          <p:nvPicPr>
            <p:cNvPr id="8" name="Picture 12" descr="SDL_logo_strapline2012_PPTcover.png"/>
            <p:cNvPicPr>
              <a:picLocks noChangeAspect="1"/>
            </p:cNvPicPr>
            <p:nvPr userDrawn="1"/>
          </p:nvPicPr>
          <p:blipFill>
            <a:blip r:embed="rId3" cstate="print"/>
            <a:srcRect/>
            <a:stretch>
              <a:fillRect/>
            </a:stretch>
          </p:blipFill>
          <p:spPr bwMode="auto">
            <a:xfrm>
              <a:off x="6074129" y="692696"/>
              <a:ext cx="3070379" cy="881917"/>
            </a:xfrm>
            <a:prstGeom prst="rect">
              <a:avLst/>
            </a:prstGeom>
            <a:noFill/>
            <a:ln w="9525">
              <a:noFill/>
              <a:miter lim="800000"/>
              <a:headEnd/>
              <a:tailEnd/>
            </a:ln>
          </p:spPr>
        </p:pic>
      </p:grpSp>
      <p:sp>
        <p:nvSpPr>
          <p:cNvPr id="9"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sp>
        <p:nvSpPr>
          <p:cNvPr id="10"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grpSp>
        <p:nvGrpSpPr>
          <p:cNvPr id="11" name="Group 7"/>
          <p:cNvGrpSpPr>
            <a:grpSpLocks/>
          </p:cNvGrpSpPr>
          <p:nvPr userDrawn="1"/>
        </p:nvGrpSpPr>
        <p:grpSpPr bwMode="auto">
          <a:xfrm>
            <a:off x="0" y="2686050"/>
            <a:ext cx="4781550" cy="1722438"/>
            <a:chOff x="0" y="2686280"/>
            <a:chExt cx="4781319" cy="1722303"/>
          </a:xfrm>
        </p:grpSpPr>
        <p:sp>
          <p:nvSpPr>
            <p:cNvPr id="12" name="Rectangle 23"/>
            <p:cNvSpPr/>
            <p:nvPr userDrawn="1"/>
          </p:nvSpPr>
          <p:spPr bwMode="auto">
            <a:xfrm>
              <a:off x="0" y="2687868"/>
              <a:ext cx="265100" cy="1720715"/>
            </a:xfrm>
            <a:prstGeom prst="rect">
              <a:avLst/>
            </a:prstGeom>
            <a:solidFill>
              <a:srgbClr val="B5121B"/>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13" name="Rectangle 24"/>
            <p:cNvSpPr/>
            <p:nvPr userDrawn="1"/>
          </p:nvSpPr>
          <p:spPr bwMode="auto">
            <a:xfrm>
              <a:off x="253988" y="2686280"/>
              <a:ext cx="4527331" cy="1720715"/>
            </a:xfrm>
            <a:prstGeom prst="rect">
              <a:avLst/>
            </a:prstGeom>
            <a:solidFill>
              <a:srgbClr val="DEB407"/>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grpSp>
      <p:sp>
        <p:nvSpPr>
          <p:cNvPr id="27" name="Rectangle 75"/>
          <p:cNvSpPr>
            <a:spLocks noGrp="1" noChangeArrowheads="1"/>
          </p:cNvSpPr>
          <p:nvPr>
            <p:ph type="ctrTitle"/>
          </p:nvPr>
        </p:nvSpPr>
        <p:spPr>
          <a:xfrm>
            <a:off x="323850" y="2805375"/>
            <a:ext cx="4338052" cy="1246495"/>
          </a:xfrm>
        </p:spPr>
        <p:txBody>
          <a:bodyPr anchor="t">
            <a:spAutoFit/>
          </a:bodyPr>
          <a:lstStyle>
            <a:lvl1pPr algn="l">
              <a:defRPr sz="3000">
                <a:solidFill>
                  <a:schemeClr val="tx1"/>
                </a:solidFill>
              </a:defRPr>
            </a:lvl1pPr>
          </a:lstStyle>
          <a:p>
            <a:r>
              <a:rPr lang="en-US" dirty="0" smtClean="0"/>
              <a:t>Click to edit Master title style</a:t>
            </a:r>
            <a:endParaRPr lang="en-US" dirty="0"/>
          </a:p>
        </p:txBody>
      </p:sp>
      <p:sp>
        <p:nvSpPr>
          <p:cNvPr id="16" name="Rectangle 76"/>
          <p:cNvSpPr>
            <a:spLocks noGrp="1" noChangeArrowheads="1"/>
          </p:cNvSpPr>
          <p:nvPr>
            <p:ph type="subTitle" idx="1"/>
          </p:nvPr>
        </p:nvSpPr>
        <p:spPr>
          <a:xfrm>
            <a:off x="323850" y="4077072"/>
            <a:ext cx="4330149" cy="249299"/>
          </a:xfrm>
        </p:spPr>
        <p:txBody>
          <a:bodyPr/>
          <a:lstStyle>
            <a:lvl1pPr marL="0" indent="0" algn="l">
              <a:buFontTx/>
              <a:buNone/>
              <a:defRPr sz="1800" baseline="0">
                <a:solidFill>
                  <a:schemeClr val="tx1"/>
                </a:solidFill>
              </a:defRPr>
            </a:lvl1pPr>
          </a:lstStyle>
          <a:p>
            <a:r>
              <a:rPr lang="en-US" dirty="0" smtClean="0"/>
              <a:t>Click to edit Master subtitle style</a:t>
            </a:r>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5/6/2014</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91716050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8" descr="iStock_000000573715Large_P_sm.png"/>
          <p:cNvPicPr>
            <a:picLocks noChangeAspect="1"/>
          </p:cNvPicPr>
          <p:nvPr userDrawn="1"/>
        </p:nvPicPr>
        <p:blipFill>
          <a:blip r:embed="rId2" cstate="print"/>
          <a:srcRect b="13620"/>
          <a:stretch>
            <a:fillRect/>
          </a:stretch>
        </p:blipFill>
        <p:spPr bwMode="auto">
          <a:xfrm>
            <a:off x="0" y="1557338"/>
            <a:ext cx="9144000" cy="5259387"/>
          </a:xfrm>
          <a:prstGeom prst="rect">
            <a:avLst/>
          </a:prstGeom>
          <a:noFill/>
          <a:ln w="9525">
            <a:noFill/>
            <a:miter lim="800000"/>
            <a:headEnd/>
            <a:tailEnd/>
          </a:ln>
        </p:spPr>
      </p:pic>
      <p:grpSp>
        <p:nvGrpSpPr>
          <p:cNvPr id="5" name="Group 9"/>
          <p:cNvGrpSpPr>
            <a:grpSpLocks/>
          </p:cNvGrpSpPr>
          <p:nvPr userDrawn="1"/>
        </p:nvGrpSpPr>
        <p:grpSpPr bwMode="auto">
          <a:xfrm>
            <a:off x="0" y="0"/>
            <a:ext cx="9144000" cy="6858000"/>
            <a:chOff x="0" y="0"/>
            <a:chExt cx="9144508" cy="6858000"/>
          </a:xfrm>
        </p:grpSpPr>
        <p:sp>
          <p:nvSpPr>
            <p:cNvPr id="6" name="Rectangle 10"/>
            <p:cNvSpPr/>
            <p:nvPr userDrawn="1"/>
          </p:nvSpPr>
          <p:spPr bwMode="auto">
            <a:xfrm>
              <a:off x="0" y="5805488"/>
              <a:ext cx="9144508" cy="1052512"/>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7" name="Rectangle 11"/>
            <p:cNvSpPr/>
            <p:nvPr userDrawn="1"/>
          </p:nvSpPr>
          <p:spPr bwMode="auto">
            <a:xfrm>
              <a:off x="0" y="0"/>
              <a:ext cx="9144508" cy="1573213"/>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pic>
          <p:nvPicPr>
            <p:cNvPr id="8" name="Picture 12" descr="SDL_logo_strapline2012_PPTcover.png"/>
            <p:cNvPicPr>
              <a:picLocks noChangeAspect="1"/>
            </p:cNvPicPr>
            <p:nvPr userDrawn="1"/>
          </p:nvPicPr>
          <p:blipFill>
            <a:blip r:embed="rId3" cstate="print"/>
            <a:srcRect/>
            <a:stretch>
              <a:fillRect/>
            </a:stretch>
          </p:blipFill>
          <p:spPr bwMode="auto">
            <a:xfrm>
              <a:off x="6074129" y="692696"/>
              <a:ext cx="3070379" cy="881917"/>
            </a:xfrm>
            <a:prstGeom prst="rect">
              <a:avLst/>
            </a:prstGeom>
            <a:noFill/>
            <a:ln w="9525">
              <a:noFill/>
              <a:miter lim="800000"/>
              <a:headEnd/>
              <a:tailEnd/>
            </a:ln>
          </p:spPr>
        </p:pic>
      </p:grpSp>
      <p:sp>
        <p:nvSpPr>
          <p:cNvPr id="9"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sp>
        <p:nvSpPr>
          <p:cNvPr id="10" name="Text Box 116"/>
          <p:cNvSpPr txBox="1">
            <a:spLocks noChangeArrowheads="1"/>
          </p:cNvSpPr>
          <p:nvPr userDrawn="1"/>
        </p:nvSpPr>
        <p:spPr bwMode="auto">
          <a:xfrm>
            <a:off x="5170488" y="6596063"/>
            <a:ext cx="3808412" cy="152400"/>
          </a:xfrm>
          <a:prstGeom prst="rect">
            <a:avLst/>
          </a:prstGeom>
          <a:noFill/>
          <a:ln w="9525">
            <a:noFill/>
            <a:miter lim="800000"/>
            <a:headEnd/>
            <a:tailEnd/>
          </a:ln>
          <a:effectLst/>
        </p:spPr>
        <p:txBody>
          <a:bodyPr lIns="0" tIns="0" rIns="0" bIns="0" anchor="ctr">
            <a:spAutoFit/>
          </a:bodyPr>
          <a:lstStyle/>
          <a:p>
            <a:pPr algn="r" defTabSz="820738" eaLnBrk="0" hangingPunct="0">
              <a:spcBef>
                <a:spcPct val="50000"/>
              </a:spcBef>
              <a:defRPr/>
            </a:pPr>
            <a:r>
              <a:rPr lang="en-US" sz="1000" dirty="0">
                <a:solidFill>
                  <a:srgbClr val="777777"/>
                </a:solidFill>
                <a:cs typeface="+mn-cs"/>
              </a:rPr>
              <a:t>SDL Proprietary and Confidential</a:t>
            </a:r>
          </a:p>
        </p:txBody>
      </p:sp>
      <p:sp>
        <p:nvSpPr>
          <p:cNvPr id="11" name="Rectangle 23"/>
          <p:cNvSpPr/>
          <p:nvPr userDrawn="1"/>
        </p:nvSpPr>
        <p:spPr bwMode="auto">
          <a:xfrm>
            <a:off x="0" y="2687638"/>
            <a:ext cx="265113" cy="1720850"/>
          </a:xfrm>
          <a:prstGeom prst="rect">
            <a:avLst/>
          </a:prstGeom>
          <a:solidFill>
            <a:srgbClr val="B5121B"/>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12" name="Rectangle 24"/>
          <p:cNvSpPr/>
          <p:nvPr userDrawn="1"/>
        </p:nvSpPr>
        <p:spPr bwMode="auto">
          <a:xfrm>
            <a:off x="254000" y="2686050"/>
            <a:ext cx="4527550" cy="1720850"/>
          </a:xfrm>
          <a:prstGeom prst="rect">
            <a:avLst/>
          </a:prstGeom>
          <a:solidFill>
            <a:srgbClr val="DEB407"/>
          </a:solidFill>
          <a:ln w="9525" cap="flat" cmpd="sng" algn="ctr">
            <a:noFill/>
            <a:prstDash val="solid"/>
            <a:round/>
            <a:headEnd type="none" w="med" len="med"/>
            <a:tailEnd type="none" w="med" len="med"/>
          </a:ln>
          <a:effectLst/>
        </p:spPr>
        <p:txBody>
          <a:bodyPr/>
          <a:lstStyle/>
          <a:p>
            <a:pPr algn="ctr" eaLnBrk="0" hangingPunct="0">
              <a:defRPr/>
            </a:pPr>
            <a:endParaRPr lang="nl-NL">
              <a:solidFill>
                <a:schemeClr val="tx1"/>
              </a:solidFill>
              <a:latin typeface="Arial" pitchFamily="34" charset="0"/>
              <a:ea typeface="MS PGothic" pitchFamily="34" charset="-128"/>
              <a:cs typeface="+mn-cs"/>
            </a:endParaRPr>
          </a:p>
        </p:txBody>
      </p:sp>
      <p:sp>
        <p:nvSpPr>
          <p:cNvPr id="27" name="Rectangle 75"/>
          <p:cNvSpPr>
            <a:spLocks noGrp="1" noChangeArrowheads="1"/>
          </p:cNvSpPr>
          <p:nvPr>
            <p:ph type="ctrTitle"/>
          </p:nvPr>
        </p:nvSpPr>
        <p:spPr>
          <a:xfrm>
            <a:off x="323850" y="2805375"/>
            <a:ext cx="4338052" cy="1246495"/>
          </a:xfrm>
        </p:spPr>
        <p:txBody>
          <a:bodyPr anchor="t">
            <a:spAutoFit/>
          </a:bodyPr>
          <a:lstStyle>
            <a:lvl1pPr algn="l">
              <a:defRPr sz="3000">
                <a:solidFill>
                  <a:schemeClr val="tx1"/>
                </a:solidFill>
              </a:defRPr>
            </a:lvl1pPr>
          </a:lstStyle>
          <a:p>
            <a:r>
              <a:rPr lang="en-US" dirty="0" smtClean="0"/>
              <a:t>Click to edit Master title style</a:t>
            </a:r>
            <a:endParaRPr lang="en-US" dirty="0"/>
          </a:p>
        </p:txBody>
      </p:sp>
      <p:sp>
        <p:nvSpPr>
          <p:cNvPr id="16" name="Rectangle 76"/>
          <p:cNvSpPr>
            <a:spLocks noGrp="1" noChangeArrowheads="1"/>
          </p:cNvSpPr>
          <p:nvPr>
            <p:ph type="subTitle" idx="1"/>
          </p:nvPr>
        </p:nvSpPr>
        <p:spPr>
          <a:xfrm>
            <a:off x="323850" y="4077072"/>
            <a:ext cx="4330149" cy="249299"/>
          </a:xfrm>
        </p:spPr>
        <p:txBody>
          <a:bodyPr/>
          <a:lstStyle>
            <a:lvl1pPr marL="0" indent="0" algn="l">
              <a:buFontTx/>
              <a:buNone/>
              <a:defRPr sz="1800" baseline="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61449822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52400"/>
            <a:ext cx="8455025" cy="631825"/>
          </a:xfrm>
        </p:spPr>
        <p:txBody>
          <a:bodyPr/>
          <a:lstStyle/>
          <a:p>
            <a:r>
              <a:rPr lang="en-US"/>
              <a:t>Click to edit Master title style</a:t>
            </a:r>
            <a:endParaRPr lang="pl-PL"/>
          </a:p>
        </p:txBody>
      </p:sp>
      <p:sp>
        <p:nvSpPr>
          <p:cNvPr id="3" name="Text Placeholder 2"/>
          <p:cNvSpPr>
            <a:spLocks noGrp="1"/>
          </p:cNvSpPr>
          <p:nvPr>
            <p:ph type="body" sz="half" idx="1"/>
          </p:nvPr>
        </p:nvSpPr>
        <p:spPr>
          <a:xfrm>
            <a:off x="323850" y="1125538"/>
            <a:ext cx="415131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27563" y="1125538"/>
            <a:ext cx="4151312"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Slide Number Placeholder 9"/>
          <p:cNvSpPr>
            <a:spLocks noGrp="1"/>
          </p:cNvSpPr>
          <p:nvPr>
            <p:ph type="sldNum" sz="quarter" idx="10"/>
          </p:nvPr>
        </p:nvSpPr>
        <p:spPr/>
        <p:txBody>
          <a:bodyPr/>
          <a:lstStyle>
            <a:lvl1pPr>
              <a:defRPr/>
            </a:lvl1pPr>
          </a:lstStyle>
          <a:p>
            <a:pPr>
              <a:defRPr/>
            </a:pPr>
            <a:fld id="{BDA354B1-B3B9-44C4-AF79-C927B73DB139}" type="slidenum">
              <a:rPr lang="nl-NL"/>
              <a:pPr>
                <a:defRPr/>
              </a:pPr>
              <a:t>‹#›</a:t>
            </a:fld>
            <a:endParaRPr lang="nl-NL" dirty="0"/>
          </a:p>
        </p:txBody>
      </p:sp>
    </p:spTree>
    <p:extLst>
      <p:ext uri="{BB962C8B-B14F-4D97-AF65-F5344CB8AC3E}">
        <p14:creationId xmlns:p14="http://schemas.microsoft.com/office/powerpoint/2010/main" val="639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25538"/>
            <a:ext cx="8455025"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auto">
          <a:xfrm>
            <a:off x="323850" y="141053"/>
            <a:ext cx="8455025" cy="683754"/>
          </a:xfrm>
          <a:prstGeom prst="rect">
            <a:avLst/>
          </a:prstGeom>
          <a:noFill/>
          <a:ln w="12700">
            <a:noFill/>
            <a:miter lim="800000"/>
            <a:headEnd/>
            <a:tailEnd/>
          </a:ln>
          <a:effectLst/>
        </p:spPr>
        <p:txBody>
          <a:bodyPr>
            <a:normAutofit/>
          </a:bodyPr>
          <a:lstStyle>
            <a:lvl1pPr>
              <a:defRPr/>
            </a:lvl1pPr>
          </a:lstStyle>
          <a:p>
            <a:pPr lvl="0"/>
            <a:r>
              <a:rPr lang="en-US" dirty="0" smtClean="0"/>
              <a:t>Click to edit Master title style</a:t>
            </a:r>
          </a:p>
        </p:txBody>
      </p:sp>
      <p:sp>
        <p:nvSpPr>
          <p:cNvPr id="4" name="Slide Number Placeholder 9"/>
          <p:cNvSpPr>
            <a:spLocks noGrp="1"/>
          </p:cNvSpPr>
          <p:nvPr>
            <p:ph type="sldNum" sz="quarter" idx="10"/>
          </p:nvPr>
        </p:nvSpPr>
        <p:spPr/>
        <p:txBody>
          <a:bodyPr/>
          <a:lstStyle>
            <a:lvl1pPr>
              <a:defRPr/>
            </a:lvl1pPr>
          </a:lstStyle>
          <a:p>
            <a:pPr>
              <a:defRPr/>
            </a:pPr>
            <a:fld id="{A03AC9D9-49AB-4008-9A8C-4B56A87555A4}" type="slidenum">
              <a:rPr lang="nl-NL"/>
              <a:pPr>
                <a:defRPr/>
              </a:pPr>
              <a:t>‹#›</a:t>
            </a:fld>
            <a:endParaRPr lang="nl-NL"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75"/>
          <p:cNvSpPr>
            <a:spLocks noGrp="1" noChangeArrowheads="1"/>
          </p:cNvSpPr>
          <p:nvPr>
            <p:ph type="ctrTitle"/>
          </p:nvPr>
        </p:nvSpPr>
        <p:spPr>
          <a:xfrm>
            <a:off x="323850" y="3320988"/>
            <a:ext cx="4752206" cy="664797"/>
          </a:xfrm>
        </p:spPr>
        <p:txBody>
          <a:bodyPr anchor="t">
            <a:spAutoFit/>
          </a:bodyPr>
          <a:lstStyle>
            <a:lvl1pPr algn="l">
              <a:defRPr sz="2400" baseline="0">
                <a:solidFill>
                  <a:schemeClr val="tx1"/>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125538"/>
            <a:ext cx="4151312" cy="4968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26800"/>
            <a:ext cx="4151313" cy="4968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title"/>
          </p:nvPr>
        </p:nvSpPr>
        <p:spPr bwMode="auto">
          <a:xfrm>
            <a:off x="323850" y="140400"/>
            <a:ext cx="8455025" cy="684000"/>
          </a:xfrm>
          <a:prstGeom prst="rect">
            <a:avLst/>
          </a:prstGeom>
          <a:noFill/>
          <a:ln w="12700">
            <a:noFill/>
            <a:miter lim="800000"/>
            <a:headEnd/>
            <a:tailEnd/>
          </a:ln>
          <a:effectLst/>
        </p:spPr>
        <p:txBody>
          <a:bodyPr>
            <a:normAutofit/>
          </a:bodyPr>
          <a:lstStyle/>
          <a:p>
            <a:pPr lvl="0"/>
            <a:r>
              <a:rPr lang="en-US" dirty="0" smtClean="0"/>
              <a:t>Click to edit Master title style</a:t>
            </a:r>
          </a:p>
        </p:txBody>
      </p:sp>
      <p:sp>
        <p:nvSpPr>
          <p:cNvPr id="5" name="Slide Number Placeholder 9"/>
          <p:cNvSpPr>
            <a:spLocks noGrp="1"/>
          </p:cNvSpPr>
          <p:nvPr>
            <p:ph type="sldNum" sz="quarter" idx="10"/>
          </p:nvPr>
        </p:nvSpPr>
        <p:spPr/>
        <p:txBody>
          <a:bodyPr/>
          <a:lstStyle>
            <a:lvl1pPr>
              <a:defRPr/>
            </a:lvl1pPr>
          </a:lstStyle>
          <a:p>
            <a:pPr>
              <a:defRPr/>
            </a:pPr>
            <a:fld id="{C8EDA2DC-7793-4B0D-AD82-41DF8D1FCF69}" type="slidenum">
              <a:rPr lang="nl-NL"/>
              <a:pPr>
                <a:defRPr/>
              </a:pPr>
              <a:t>‹#›</a:t>
            </a:fld>
            <a:endParaRPr lang="nl-NL"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323850" y="1125538"/>
            <a:ext cx="4151376" cy="350865"/>
          </a:xfrm>
          <a:solidFill>
            <a:srgbClr val="005941"/>
          </a:solidFill>
        </p:spPr>
        <p:txBody>
          <a:bodyPr lIns="36576" tIns="36576" rIns="36576" bIns="36576">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323850" y="1676400"/>
            <a:ext cx="4151376" cy="44064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632698" y="1125538"/>
            <a:ext cx="4151313" cy="350865"/>
          </a:xfrm>
          <a:solidFill>
            <a:schemeClr val="tx1">
              <a:alpha val="50000"/>
            </a:schemeClr>
          </a:solidFill>
        </p:spPr>
        <p:txBody>
          <a:bodyPr lIns="36576" tIns="36576" rIns="36576" bIns="36576">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5"/>
          <p:cNvSpPr>
            <a:spLocks noGrp="1"/>
          </p:cNvSpPr>
          <p:nvPr>
            <p:ph sz="quarter" idx="4"/>
          </p:nvPr>
        </p:nvSpPr>
        <p:spPr>
          <a:xfrm>
            <a:off x="4632698" y="1676400"/>
            <a:ext cx="4151313" cy="44064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2"/>
          <p:cNvSpPr>
            <a:spLocks noGrp="1" noChangeArrowheads="1"/>
          </p:cNvSpPr>
          <p:nvPr>
            <p:ph type="title"/>
          </p:nvPr>
        </p:nvSpPr>
        <p:spPr bwMode="auto">
          <a:xfrm>
            <a:off x="323850" y="140400"/>
            <a:ext cx="8455025" cy="684000"/>
          </a:xfrm>
          <a:prstGeom prst="rect">
            <a:avLst/>
          </a:prstGeom>
          <a:noFill/>
          <a:ln w="12700">
            <a:noFill/>
            <a:miter lim="800000"/>
            <a:headEnd/>
            <a:tailEnd/>
          </a:ln>
          <a:effectLst/>
        </p:spPr>
        <p:txBody>
          <a:bodyPr>
            <a:normAutofit/>
          </a:bodyPr>
          <a:lstStyle/>
          <a:p>
            <a:pPr lvl="0"/>
            <a:r>
              <a:rPr lang="en-US" dirty="0" smtClean="0"/>
              <a:t>Click to edit Master title style</a:t>
            </a:r>
          </a:p>
        </p:txBody>
      </p:sp>
      <p:sp>
        <p:nvSpPr>
          <p:cNvPr id="7" name="Slide Number Placeholder 9"/>
          <p:cNvSpPr>
            <a:spLocks noGrp="1"/>
          </p:cNvSpPr>
          <p:nvPr>
            <p:ph type="sldNum" sz="quarter" idx="10"/>
          </p:nvPr>
        </p:nvSpPr>
        <p:spPr/>
        <p:txBody>
          <a:bodyPr/>
          <a:lstStyle>
            <a:lvl1pPr>
              <a:defRPr/>
            </a:lvl1pPr>
          </a:lstStyle>
          <a:p>
            <a:pPr>
              <a:defRPr/>
            </a:pPr>
            <a:fld id="{3E71D364-24B8-4AB3-BC3B-B8E28C8F03B8}" type="slidenum">
              <a:rPr lang="nl-NL"/>
              <a:pPr>
                <a:defRPr/>
              </a:pPr>
              <a:t>‹#›</a:t>
            </a:fld>
            <a:endParaRPr lang="nl-NL"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ar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23850" y="140400"/>
            <a:ext cx="8455025" cy="684000"/>
          </a:xfrm>
          <a:prstGeom prst="rect">
            <a:avLst/>
          </a:prstGeom>
          <a:noFill/>
          <a:ln w="12700">
            <a:noFill/>
            <a:miter lim="800000"/>
            <a:headEnd/>
            <a:tailEnd/>
          </a:ln>
          <a:effectLst/>
        </p:spPr>
        <p:txBody>
          <a:bodyPr>
            <a:normAutofit/>
          </a:bodyPr>
          <a:lstStyle/>
          <a:p>
            <a:pPr lvl="0"/>
            <a:r>
              <a:rPr lang="en-US" dirty="0" smtClean="0"/>
              <a:t>Click to edit Master 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matted text boxes">
    <p:spTree>
      <p:nvGrpSpPr>
        <p:cNvPr id="1" name=""/>
        <p:cNvGrpSpPr/>
        <p:nvPr/>
      </p:nvGrpSpPr>
      <p:grpSpPr>
        <a:xfrm>
          <a:off x="0" y="0"/>
          <a:ext cx="0" cy="0"/>
          <a:chOff x="0" y="0"/>
          <a:chExt cx="0" cy="0"/>
        </a:xfrm>
      </p:grpSpPr>
      <p:sp>
        <p:nvSpPr>
          <p:cNvPr id="5" name="TextBox 4"/>
          <p:cNvSpPr txBox="1"/>
          <p:nvPr userDrawn="1"/>
        </p:nvSpPr>
        <p:spPr>
          <a:xfrm>
            <a:off x="0" y="3005138"/>
            <a:ext cx="4535488" cy="1474787"/>
          </a:xfrm>
          <a:prstGeom prst="rect">
            <a:avLst/>
          </a:prstGeom>
          <a:blipFill dpi="0" rotWithShape="1">
            <a:blip r:embed="rId2" cstate="print"/>
            <a:srcRect/>
            <a:tile tx="0" ty="0" sx="100000" sy="100000" flip="none" algn="tl"/>
          </a:blipFill>
        </p:spPr>
        <p:txBody>
          <a:bodyPr lIns="270000" tIns="90000" bIns="90000" anchor="ctr" anchorCtr="1">
            <a:spAutoFit/>
          </a:bodyPr>
          <a:lstStyle/>
          <a:p>
            <a:pPr eaLnBrk="0" hangingPunct="0">
              <a:defRPr/>
            </a:pPr>
            <a:r>
              <a:rPr lang="en-GB" sz="1200" b="1" dirty="0">
                <a:solidFill>
                  <a:srgbClr val="FFFFFF"/>
                </a:solidFill>
                <a:latin typeface="Arial"/>
                <a:cs typeface="+mn-cs"/>
              </a:rPr>
              <a:t>Subtitle text -  </a:t>
            </a:r>
            <a:r>
              <a:rPr lang="en-GB" sz="1200" b="1" dirty="0" err="1">
                <a:solidFill>
                  <a:srgbClr val="FFFFFF"/>
                </a:solidFill>
                <a:latin typeface="Arial"/>
                <a:cs typeface="+mn-cs"/>
              </a:rPr>
              <a:t>Lorem</a:t>
            </a:r>
            <a:r>
              <a:rPr lang="en-GB" sz="1200" b="1" dirty="0">
                <a:solidFill>
                  <a:srgbClr val="FFFFFF"/>
                </a:solidFill>
                <a:latin typeface="Arial"/>
                <a:cs typeface="+mn-cs"/>
              </a:rPr>
              <a:t> </a:t>
            </a:r>
            <a:r>
              <a:rPr lang="en-GB" sz="1200" b="1" dirty="0" err="1">
                <a:solidFill>
                  <a:srgbClr val="FFFFFF"/>
                </a:solidFill>
                <a:latin typeface="Arial"/>
                <a:cs typeface="+mn-cs"/>
              </a:rPr>
              <a:t>ipsum</a:t>
            </a:r>
            <a:r>
              <a:rPr lang="en-GB" sz="1200" b="1" dirty="0">
                <a:solidFill>
                  <a:srgbClr val="FFFFFF"/>
                </a:solidFill>
                <a:latin typeface="Arial"/>
                <a:cs typeface="+mn-cs"/>
              </a:rPr>
              <a:t> </a:t>
            </a:r>
            <a:r>
              <a:rPr lang="en-GB" sz="1200" b="1" dirty="0" err="1">
                <a:solidFill>
                  <a:srgbClr val="FFFFFF"/>
                </a:solidFill>
                <a:latin typeface="Arial"/>
                <a:cs typeface="+mn-cs"/>
              </a:rPr>
              <a:t>dolor</a:t>
            </a:r>
            <a:r>
              <a:rPr lang="en-GB" sz="1200" b="1" dirty="0">
                <a:solidFill>
                  <a:srgbClr val="FFFFFF"/>
                </a:solidFill>
                <a:latin typeface="Arial"/>
                <a:cs typeface="+mn-cs"/>
              </a:rPr>
              <a:t> sit </a:t>
            </a:r>
            <a:r>
              <a:rPr lang="en-GB" sz="1200" b="1" dirty="0" err="1">
                <a:solidFill>
                  <a:srgbClr val="FFFFFF"/>
                </a:solidFill>
                <a:latin typeface="Arial"/>
                <a:cs typeface="+mn-cs"/>
              </a:rPr>
              <a:t>amet</a:t>
            </a:r>
            <a:endParaRPr lang="en-GB" sz="1200" b="1" dirty="0">
              <a:solidFill>
                <a:srgbClr val="FFFFFF"/>
              </a:solidFill>
              <a:latin typeface="Arial"/>
              <a:cs typeface="+mn-cs"/>
            </a:endParaRPr>
          </a:p>
          <a:p>
            <a:pPr eaLnBrk="0" hangingPunct="0">
              <a:defRPr/>
            </a:pPr>
            <a:r>
              <a:rPr lang="en-GB" sz="1200" dirty="0">
                <a:solidFill>
                  <a:srgbClr val="FFFFFF"/>
                </a:solidFill>
                <a:latin typeface="Arial"/>
                <a:cs typeface="+mn-cs"/>
              </a:rPr>
              <a:t>Description text - </a:t>
            </a:r>
            <a:r>
              <a:rPr lang="en-GB" sz="1200" dirty="0" err="1">
                <a:solidFill>
                  <a:srgbClr val="FFFFFF"/>
                </a:solidFill>
                <a:latin typeface="Arial"/>
                <a:cs typeface="+mn-cs"/>
              </a:rPr>
              <a:t>Aenean</a:t>
            </a:r>
            <a:r>
              <a:rPr lang="en-GB" sz="1200" dirty="0">
                <a:solidFill>
                  <a:srgbClr val="FFFFFF"/>
                </a:solidFill>
                <a:latin typeface="Arial"/>
                <a:cs typeface="+mn-cs"/>
              </a:rPr>
              <a:t> in </a:t>
            </a:r>
            <a:r>
              <a:rPr lang="en-GB" sz="1200" dirty="0" err="1">
                <a:solidFill>
                  <a:srgbClr val="FFFFFF"/>
                </a:solidFill>
                <a:latin typeface="Arial"/>
                <a:cs typeface="+mn-cs"/>
              </a:rPr>
              <a:t>sem</a:t>
            </a:r>
            <a:r>
              <a:rPr lang="en-GB" sz="1200" dirty="0">
                <a:solidFill>
                  <a:srgbClr val="FFFFFF"/>
                </a:solidFill>
                <a:latin typeface="Arial"/>
                <a:cs typeface="+mn-cs"/>
              </a:rPr>
              <a:t> ac </a:t>
            </a:r>
            <a:r>
              <a:rPr lang="en-GB" sz="1200" dirty="0" err="1">
                <a:solidFill>
                  <a:srgbClr val="FFFFFF"/>
                </a:solidFill>
                <a:latin typeface="Arial"/>
                <a:cs typeface="+mn-cs"/>
              </a:rPr>
              <a:t>enim</a:t>
            </a:r>
            <a:r>
              <a:rPr lang="en-GB" sz="1200" dirty="0">
                <a:solidFill>
                  <a:srgbClr val="FFFFFF"/>
                </a:solidFill>
                <a:latin typeface="Arial"/>
                <a:cs typeface="+mn-cs"/>
              </a:rPr>
              <a:t> </a:t>
            </a:r>
            <a:r>
              <a:rPr lang="en-GB" sz="1200" dirty="0" err="1">
                <a:solidFill>
                  <a:srgbClr val="FFFFFF"/>
                </a:solidFill>
                <a:latin typeface="Arial"/>
                <a:cs typeface="+mn-cs"/>
              </a:rPr>
              <a:t>vehicula</a:t>
            </a:r>
            <a:r>
              <a:rPr lang="en-GB" sz="1200" dirty="0">
                <a:solidFill>
                  <a:srgbClr val="FFFFFF"/>
                </a:solidFill>
                <a:latin typeface="Arial"/>
                <a:cs typeface="+mn-cs"/>
              </a:rPr>
              <a:t> </a:t>
            </a:r>
            <a:r>
              <a:rPr lang="en-GB" sz="1200" dirty="0" err="1">
                <a:solidFill>
                  <a:srgbClr val="FFFFFF"/>
                </a:solidFill>
                <a:latin typeface="Arial"/>
                <a:cs typeface="+mn-cs"/>
              </a:rPr>
              <a:t>blandit</a:t>
            </a:r>
            <a:r>
              <a:rPr lang="en-GB" sz="1200" dirty="0">
                <a:solidFill>
                  <a:srgbClr val="FFFFFF"/>
                </a:solidFill>
                <a:latin typeface="Arial"/>
                <a:cs typeface="+mn-cs"/>
              </a:rPr>
              <a:t>. </a:t>
            </a:r>
            <a:r>
              <a:rPr lang="en-GB" sz="1200" dirty="0" err="1">
                <a:solidFill>
                  <a:srgbClr val="FFFFFF"/>
                </a:solidFill>
                <a:latin typeface="Arial"/>
                <a:cs typeface="+mn-cs"/>
              </a:rPr>
              <a:t>Cras</a:t>
            </a:r>
            <a:r>
              <a:rPr lang="en-GB" sz="1200" dirty="0">
                <a:solidFill>
                  <a:srgbClr val="FFFFFF"/>
                </a:solidFill>
                <a:latin typeface="Arial"/>
                <a:cs typeface="+mn-cs"/>
              </a:rPr>
              <a:t> </a:t>
            </a:r>
            <a:r>
              <a:rPr lang="en-GB" sz="1200" dirty="0" err="1">
                <a:solidFill>
                  <a:srgbClr val="FFFFFF"/>
                </a:solidFill>
                <a:latin typeface="Arial"/>
                <a:cs typeface="+mn-cs"/>
              </a:rPr>
              <a:t>pellentesque</a:t>
            </a:r>
            <a:r>
              <a:rPr lang="en-GB" sz="1200" dirty="0">
                <a:solidFill>
                  <a:srgbClr val="FFFFFF"/>
                </a:solidFill>
                <a:latin typeface="Arial"/>
                <a:cs typeface="+mn-cs"/>
              </a:rPr>
              <a:t> </a:t>
            </a:r>
            <a:r>
              <a:rPr lang="en-GB" sz="1200" dirty="0" err="1">
                <a:solidFill>
                  <a:srgbClr val="FFFFFF"/>
                </a:solidFill>
                <a:latin typeface="Arial"/>
                <a:cs typeface="+mn-cs"/>
              </a:rPr>
              <a:t>neque</a:t>
            </a:r>
            <a:r>
              <a:rPr lang="en-GB" sz="1200" dirty="0">
                <a:solidFill>
                  <a:srgbClr val="FFFFFF"/>
                </a:solidFill>
                <a:latin typeface="Arial"/>
                <a:cs typeface="+mn-cs"/>
              </a:rPr>
              <a:t> nisi. </a:t>
            </a:r>
            <a:r>
              <a:rPr lang="en-GB" sz="1200" dirty="0" err="1">
                <a:solidFill>
                  <a:srgbClr val="FFFFFF"/>
                </a:solidFill>
                <a:latin typeface="Arial"/>
                <a:cs typeface="+mn-cs"/>
              </a:rPr>
              <a:t>Proin</a:t>
            </a:r>
            <a:r>
              <a:rPr lang="en-GB" sz="1200" dirty="0">
                <a:solidFill>
                  <a:srgbClr val="FFFFFF"/>
                </a:solidFill>
                <a:latin typeface="Arial"/>
                <a:cs typeface="+mn-cs"/>
              </a:rPr>
              <a:t> </a:t>
            </a:r>
            <a:r>
              <a:rPr lang="en-GB" sz="1200" dirty="0" err="1">
                <a:solidFill>
                  <a:srgbClr val="FFFFFF"/>
                </a:solidFill>
                <a:latin typeface="Arial"/>
                <a:cs typeface="+mn-cs"/>
              </a:rPr>
              <a:t>lacinia</a:t>
            </a:r>
            <a:r>
              <a:rPr lang="en-GB" sz="1200" dirty="0">
                <a:solidFill>
                  <a:srgbClr val="FFFFFF"/>
                </a:solidFill>
                <a:latin typeface="Arial"/>
                <a:cs typeface="+mn-cs"/>
              </a:rPr>
              <a:t> </a:t>
            </a:r>
            <a:r>
              <a:rPr lang="en-GB" sz="1200" dirty="0" err="1">
                <a:solidFill>
                  <a:srgbClr val="FFFFFF"/>
                </a:solidFill>
                <a:latin typeface="Arial"/>
                <a:cs typeface="+mn-cs"/>
              </a:rPr>
              <a:t>sodales</a:t>
            </a:r>
            <a:r>
              <a:rPr lang="en-GB" sz="1200" dirty="0">
                <a:solidFill>
                  <a:srgbClr val="FFFFFF"/>
                </a:solidFill>
                <a:latin typeface="Arial"/>
                <a:cs typeface="+mn-cs"/>
              </a:rPr>
              <a:t> </a:t>
            </a:r>
            <a:r>
              <a:rPr lang="en-GB" sz="1200" dirty="0" err="1">
                <a:solidFill>
                  <a:srgbClr val="FFFFFF"/>
                </a:solidFill>
                <a:latin typeface="Arial"/>
                <a:cs typeface="+mn-cs"/>
              </a:rPr>
              <a:t>placerat</a:t>
            </a:r>
            <a:r>
              <a:rPr lang="en-GB" sz="1200" dirty="0">
                <a:solidFill>
                  <a:srgbClr val="FFFFFF"/>
                </a:solidFill>
                <a:latin typeface="Arial"/>
                <a:cs typeface="+mn-cs"/>
              </a:rPr>
              <a:t>. Nam </a:t>
            </a:r>
            <a:r>
              <a:rPr lang="en-GB" sz="1200" dirty="0" err="1">
                <a:solidFill>
                  <a:srgbClr val="FFFFFF"/>
                </a:solidFill>
                <a:latin typeface="Arial"/>
                <a:cs typeface="+mn-cs"/>
              </a:rPr>
              <a:t>diam</a:t>
            </a:r>
            <a:r>
              <a:rPr lang="en-GB" sz="1200" dirty="0">
                <a:solidFill>
                  <a:srgbClr val="FFFFFF"/>
                </a:solidFill>
                <a:latin typeface="Arial"/>
                <a:cs typeface="+mn-cs"/>
              </a:rPr>
              <a:t> </a:t>
            </a:r>
            <a:r>
              <a:rPr lang="en-GB" sz="1200" dirty="0" err="1">
                <a:solidFill>
                  <a:srgbClr val="FFFFFF"/>
                </a:solidFill>
                <a:latin typeface="Arial"/>
                <a:cs typeface="+mn-cs"/>
              </a:rPr>
              <a:t>velit</a:t>
            </a:r>
            <a:r>
              <a:rPr lang="en-GB" sz="1200" dirty="0">
                <a:solidFill>
                  <a:srgbClr val="FFFFFF"/>
                </a:solidFill>
                <a:latin typeface="Arial"/>
                <a:cs typeface="+mn-cs"/>
              </a:rPr>
              <a:t>, </a:t>
            </a:r>
            <a:r>
              <a:rPr lang="en-GB" sz="1200" dirty="0" err="1">
                <a:solidFill>
                  <a:srgbClr val="FFFFFF"/>
                </a:solidFill>
                <a:latin typeface="Arial"/>
                <a:cs typeface="+mn-cs"/>
              </a:rPr>
              <a:t>scelerisque</a:t>
            </a:r>
            <a:r>
              <a:rPr lang="en-GB" sz="1200" dirty="0">
                <a:solidFill>
                  <a:srgbClr val="FFFFFF"/>
                </a:solidFill>
                <a:latin typeface="Arial"/>
                <a:cs typeface="+mn-cs"/>
              </a:rPr>
              <a:t> a </a:t>
            </a:r>
            <a:r>
              <a:rPr lang="en-GB" sz="1200" dirty="0" err="1">
                <a:solidFill>
                  <a:srgbClr val="FFFFFF"/>
                </a:solidFill>
                <a:latin typeface="Arial"/>
                <a:cs typeface="+mn-cs"/>
              </a:rPr>
              <a:t>euismod</a:t>
            </a:r>
            <a:r>
              <a:rPr lang="en-GB" sz="1200" dirty="0">
                <a:solidFill>
                  <a:srgbClr val="FFFFFF"/>
                </a:solidFill>
                <a:latin typeface="Arial"/>
                <a:cs typeface="+mn-cs"/>
              </a:rPr>
              <a:t> in, </a:t>
            </a:r>
            <a:r>
              <a:rPr lang="en-GB" sz="1200" dirty="0" err="1">
                <a:solidFill>
                  <a:srgbClr val="FFFFFF"/>
                </a:solidFill>
                <a:latin typeface="Arial"/>
                <a:cs typeface="+mn-cs"/>
              </a:rPr>
              <a:t>semper</a:t>
            </a:r>
            <a:r>
              <a:rPr lang="en-GB" sz="1200" dirty="0">
                <a:solidFill>
                  <a:srgbClr val="FFFFFF"/>
                </a:solidFill>
                <a:latin typeface="Arial"/>
                <a:cs typeface="+mn-cs"/>
              </a:rPr>
              <a:t> </a:t>
            </a:r>
            <a:r>
              <a:rPr lang="en-GB" sz="1200" dirty="0" err="1">
                <a:solidFill>
                  <a:srgbClr val="FFFFFF"/>
                </a:solidFill>
                <a:latin typeface="Arial"/>
                <a:cs typeface="+mn-cs"/>
              </a:rPr>
              <a:t>elementum</a:t>
            </a:r>
            <a:r>
              <a:rPr lang="en-GB" sz="1200" dirty="0">
                <a:solidFill>
                  <a:srgbClr val="FFFFFF"/>
                </a:solidFill>
                <a:latin typeface="Arial"/>
                <a:cs typeface="+mn-cs"/>
              </a:rPr>
              <a:t> </a:t>
            </a:r>
            <a:r>
              <a:rPr lang="en-GB" sz="1200" dirty="0" err="1">
                <a:solidFill>
                  <a:srgbClr val="FFFFFF"/>
                </a:solidFill>
                <a:latin typeface="Arial"/>
                <a:cs typeface="+mn-cs"/>
              </a:rPr>
              <a:t>libero</a:t>
            </a:r>
            <a:r>
              <a:rPr lang="en-GB" sz="1200" dirty="0">
                <a:solidFill>
                  <a:srgbClr val="FFFFFF"/>
                </a:solidFill>
                <a:latin typeface="Arial"/>
                <a:cs typeface="+mn-cs"/>
              </a:rPr>
              <a:t>. </a:t>
            </a:r>
            <a:r>
              <a:rPr lang="en-GB" sz="1200" dirty="0" err="1">
                <a:solidFill>
                  <a:srgbClr val="FFFFFF"/>
                </a:solidFill>
                <a:latin typeface="Arial"/>
                <a:cs typeface="+mn-cs"/>
              </a:rPr>
              <a:t>Lorem</a:t>
            </a:r>
            <a:r>
              <a:rPr lang="en-GB" sz="1200" dirty="0">
                <a:solidFill>
                  <a:srgbClr val="FFFFFF"/>
                </a:solidFill>
                <a:latin typeface="Arial"/>
                <a:cs typeface="+mn-cs"/>
              </a:rPr>
              <a:t> </a:t>
            </a:r>
            <a:r>
              <a:rPr lang="en-GB" sz="1200" dirty="0" err="1">
                <a:solidFill>
                  <a:srgbClr val="FFFFFF"/>
                </a:solidFill>
                <a:latin typeface="Arial"/>
                <a:cs typeface="+mn-cs"/>
              </a:rPr>
              <a:t>ipsum</a:t>
            </a:r>
            <a:r>
              <a:rPr lang="en-GB" sz="1200" dirty="0">
                <a:solidFill>
                  <a:srgbClr val="FFFFFF"/>
                </a:solidFill>
                <a:latin typeface="Arial"/>
                <a:cs typeface="+mn-cs"/>
              </a:rPr>
              <a:t> </a:t>
            </a:r>
            <a:r>
              <a:rPr lang="en-GB" sz="1200" dirty="0" err="1">
                <a:solidFill>
                  <a:srgbClr val="FFFFFF"/>
                </a:solidFill>
                <a:latin typeface="Arial"/>
                <a:cs typeface="+mn-cs"/>
              </a:rPr>
              <a:t>dolor</a:t>
            </a:r>
            <a:r>
              <a:rPr lang="en-GB" sz="1200" dirty="0">
                <a:solidFill>
                  <a:srgbClr val="FFFFFF"/>
                </a:solidFill>
                <a:latin typeface="Arial"/>
                <a:cs typeface="+mn-cs"/>
              </a:rPr>
              <a:t> sit </a:t>
            </a:r>
            <a:r>
              <a:rPr lang="en-GB" sz="1200" dirty="0" err="1">
                <a:solidFill>
                  <a:srgbClr val="FFFFFF"/>
                </a:solidFill>
                <a:latin typeface="Arial"/>
                <a:cs typeface="+mn-cs"/>
              </a:rPr>
              <a:t>amet</a:t>
            </a:r>
            <a:r>
              <a:rPr lang="en-GB" sz="1200" dirty="0">
                <a:solidFill>
                  <a:srgbClr val="FFFFFF"/>
                </a:solidFill>
                <a:latin typeface="Arial"/>
                <a:cs typeface="+mn-cs"/>
              </a:rPr>
              <a:t>, </a:t>
            </a:r>
            <a:r>
              <a:rPr lang="en-GB" sz="1200" dirty="0" err="1">
                <a:solidFill>
                  <a:srgbClr val="FFFFFF"/>
                </a:solidFill>
                <a:latin typeface="Arial"/>
                <a:cs typeface="+mn-cs"/>
              </a:rPr>
              <a:t>consectetur</a:t>
            </a:r>
            <a:r>
              <a:rPr lang="en-GB" sz="1200" dirty="0">
                <a:solidFill>
                  <a:srgbClr val="FFFFFF"/>
                </a:solidFill>
                <a:latin typeface="Arial"/>
                <a:cs typeface="+mn-cs"/>
              </a:rPr>
              <a:t> </a:t>
            </a:r>
            <a:r>
              <a:rPr lang="en-GB" sz="1200" dirty="0" err="1">
                <a:solidFill>
                  <a:srgbClr val="FFFFFF"/>
                </a:solidFill>
                <a:latin typeface="Arial"/>
                <a:cs typeface="+mn-cs"/>
              </a:rPr>
              <a:t>adipiscing</a:t>
            </a:r>
            <a:r>
              <a:rPr lang="en-GB" sz="1200" dirty="0">
                <a:solidFill>
                  <a:srgbClr val="FFFFFF"/>
                </a:solidFill>
                <a:latin typeface="Arial"/>
                <a:cs typeface="+mn-cs"/>
              </a:rPr>
              <a:t> </a:t>
            </a:r>
            <a:r>
              <a:rPr lang="en-GB" sz="1200" dirty="0" err="1">
                <a:solidFill>
                  <a:srgbClr val="FFFFFF"/>
                </a:solidFill>
                <a:latin typeface="Arial"/>
                <a:cs typeface="+mn-cs"/>
              </a:rPr>
              <a:t>elit</a:t>
            </a:r>
            <a:r>
              <a:rPr lang="en-GB" sz="1200" dirty="0">
                <a:solidFill>
                  <a:srgbClr val="FFFFFF"/>
                </a:solidFill>
                <a:latin typeface="Arial"/>
                <a:cs typeface="+mn-cs"/>
              </a:rPr>
              <a:t>. </a:t>
            </a:r>
            <a:r>
              <a:rPr lang="en-GB" sz="1200" dirty="0" err="1">
                <a:solidFill>
                  <a:srgbClr val="FFFFFF"/>
                </a:solidFill>
                <a:latin typeface="Arial"/>
                <a:cs typeface="+mn-cs"/>
              </a:rPr>
              <a:t>Morbi</a:t>
            </a:r>
            <a:r>
              <a:rPr lang="en-GB" sz="1200" dirty="0">
                <a:solidFill>
                  <a:srgbClr val="FFFFFF"/>
                </a:solidFill>
                <a:latin typeface="Arial"/>
                <a:cs typeface="+mn-cs"/>
              </a:rPr>
              <a:t> </a:t>
            </a:r>
            <a:r>
              <a:rPr lang="en-GB" sz="1200" dirty="0" err="1">
                <a:solidFill>
                  <a:srgbClr val="FFFFFF"/>
                </a:solidFill>
                <a:latin typeface="Arial"/>
                <a:cs typeface="+mn-cs"/>
              </a:rPr>
              <a:t>pharetra</a:t>
            </a:r>
            <a:r>
              <a:rPr lang="en-GB" sz="1200" dirty="0">
                <a:solidFill>
                  <a:srgbClr val="FFFFFF"/>
                </a:solidFill>
                <a:latin typeface="Arial"/>
                <a:cs typeface="+mn-cs"/>
              </a:rPr>
              <a:t> </a:t>
            </a:r>
            <a:r>
              <a:rPr lang="en-GB" sz="1200" dirty="0" err="1">
                <a:solidFill>
                  <a:srgbClr val="FFFFFF"/>
                </a:solidFill>
                <a:latin typeface="Arial"/>
                <a:cs typeface="+mn-cs"/>
              </a:rPr>
              <a:t>sollicitudin</a:t>
            </a:r>
            <a:r>
              <a:rPr lang="en-GB" sz="1200" dirty="0">
                <a:solidFill>
                  <a:srgbClr val="FFFFFF"/>
                </a:solidFill>
                <a:latin typeface="Arial"/>
                <a:cs typeface="+mn-cs"/>
              </a:rPr>
              <a:t> </a:t>
            </a:r>
            <a:r>
              <a:rPr lang="en-GB" sz="1200" dirty="0" err="1">
                <a:solidFill>
                  <a:srgbClr val="FFFFFF"/>
                </a:solidFill>
                <a:latin typeface="Arial"/>
                <a:cs typeface="+mn-cs"/>
              </a:rPr>
              <a:t>leo</a:t>
            </a:r>
            <a:r>
              <a:rPr lang="en-GB" sz="1200" dirty="0">
                <a:solidFill>
                  <a:srgbClr val="FFFFFF"/>
                </a:solidFill>
                <a:latin typeface="Arial"/>
                <a:cs typeface="+mn-cs"/>
              </a:rPr>
              <a:t> </a:t>
            </a:r>
            <a:r>
              <a:rPr lang="en-GB" sz="1200" dirty="0" err="1">
                <a:solidFill>
                  <a:srgbClr val="FFFFFF"/>
                </a:solidFill>
                <a:latin typeface="Arial"/>
                <a:cs typeface="+mn-cs"/>
              </a:rPr>
              <a:t>eu</a:t>
            </a:r>
            <a:r>
              <a:rPr lang="en-GB" sz="1200" dirty="0">
                <a:solidFill>
                  <a:srgbClr val="FFFFFF"/>
                </a:solidFill>
                <a:latin typeface="Arial"/>
                <a:cs typeface="+mn-cs"/>
              </a:rPr>
              <a:t> </a:t>
            </a:r>
            <a:r>
              <a:rPr lang="en-GB" sz="1200" dirty="0" err="1">
                <a:solidFill>
                  <a:srgbClr val="FFFFFF"/>
                </a:solidFill>
                <a:latin typeface="Arial"/>
                <a:cs typeface="+mn-cs"/>
              </a:rPr>
              <a:t>vestibulum</a:t>
            </a:r>
            <a:endParaRPr lang="en-GB" sz="1200" dirty="0">
              <a:solidFill>
                <a:srgbClr val="FFFFFF"/>
              </a:solidFill>
              <a:latin typeface="Arial"/>
              <a:cs typeface="+mn-cs"/>
            </a:endParaRPr>
          </a:p>
          <a:p>
            <a:pPr eaLnBrk="0" hangingPunct="0">
              <a:defRPr/>
            </a:pPr>
            <a:endParaRPr lang="en-GB" sz="1200" dirty="0">
              <a:solidFill>
                <a:srgbClr val="FFFFFF"/>
              </a:solidFill>
              <a:latin typeface="Arial"/>
              <a:cs typeface="+mn-cs"/>
            </a:endParaRPr>
          </a:p>
        </p:txBody>
      </p:sp>
      <p:sp>
        <p:nvSpPr>
          <p:cNvPr id="6" name="TextBox 5"/>
          <p:cNvSpPr txBox="1"/>
          <p:nvPr userDrawn="1"/>
        </p:nvSpPr>
        <p:spPr>
          <a:xfrm>
            <a:off x="5436096" y="4797153"/>
            <a:ext cx="3707904" cy="1105088"/>
          </a:xfrm>
          <a:prstGeom prst="rect">
            <a:avLst/>
          </a:prstGeom>
          <a:blipFill dpi="0" rotWithShape="1">
            <a:blip r:embed="rId3" cstate="print"/>
            <a:srcRect/>
            <a:tile tx="0" ty="0" sx="100000" sy="100000" flip="none" algn="tr"/>
          </a:blipFill>
          <a:effectLst/>
        </p:spPr>
        <p:txBody>
          <a:bodyPr lIns="90000" tIns="90000" rIns="270000" bIns="90000" anchor="ctr" anchorCtr="1">
            <a:spAutoFit/>
          </a:bodyPr>
          <a:lstStyle/>
          <a:p>
            <a:pPr eaLnBrk="0" fontAlgn="auto" hangingPunct="0">
              <a:spcBef>
                <a:spcPts val="0"/>
              </a:spcBef>
              <a:spcAft>
                <a:spcPts val="0"/>
              </a:spcAft>
              <a:defRPr/>
            </a:pPr>
            <a:r>
              <a:rPr lang="en-GB" sz="1200" b="1" dirty="0">
                <a:solidFill>
                  <a:srgbClr val="FFFFFF"/>
                </a:solidFill>
                <a:latin typeface="Arial"/>
                <a:cs typeface="+mn-cs"/>
              </a:rPr>
              <a:t>Subtitle text -  </a:t>
            </a:r>
            <a:r>
              <a:rPr lang="en-GB" sz="1200" b="1" dirty="0" err="1">
                <a:solidFill>
                  <a:srgbClr val="FFFFFF"/>
                </a:solidFill>
                <a:latin typeface="Arial"/>
                <a:cs typeface="+mn-cs"/>
              </a:rPr>
              <a:t>Lorem</a:t>
            </a:r>
            <a:r>
              <a:rPr lang="en-GB" sz="1200" b="1" dirty="0">
                <a:solidFill>
                  <a:srgbClr val="FFFFFF"/>
                </a:solidFill>
                <a:latin typeface="Arial"/>
                <a:cs typeface="+mn-cs"/>
              </a:rPr>
              <a:t> </a:t>
            </a:r>
            <a:r>
              <a:rPr lang="en-GB" sz="1200" b="1" dirty="0" err="1">
                <a:solidFill>
                  <a:srgbClr val="FFFFFF"/>
                </a:solidFill>
                <a:latin typeface="Arial"/>
                <a:cs typeface="+mn-cs"/>
              </a:rPr>
              <a:t>ipsum</a:t>
            </a:r>
            <a:r>
              <a:rPr lang="en-GB" sz="1200" b="1" dirty="0">
                <a:solidFill>
                  <a:srgbClr val="FFFFFF"/>
                </a:solidFill>
                <a:latin typeface="Arial"/>
                <a:cs typeface="+mn-cs"/>
              </a:rPr>
              <a:t> </a:t>
            </a:r>
            <a:r>
              <a:rPr lang="en-GB" sz="1200" b="1" dirty="0" err="1">
                <a:solidFill>
                  <a:srgbClr val="FFFFFF"/>
                </a:solidFill>
                <a:latin typeface="Arial"/>
                <a:cs typeface="+mn-cs"/>
              </a:rPr>
              <a:t>dolor</a:t>
            </a:r>
            <a:r>
              <a:rPr lang="en-GB" sz="1200" b="1" dirty="0">
                <a:solidFill>
                  <a:srgbClr val="FFFFFF"/>
                </a:solidFill>
                <a:latin typeface="Arial"/>
                <a:cs typeface="+mn-cs"/>
              </a:rPr>
              <a:t> sit </a:t>
            </a:r>
            <a:r>
              <a:rPr lang="en-GB" sz="1200" b="1" dirty="0" err="1">
                <a:solidFill>
                  <a:srgbClr val="FFFFFF"/>
                </a:solidFill>
                <a:latin typeface="Arial"/>
                <a:cs typeface="+mn-cs"/>
              </a:rPr>
              <a:t>amet</a:t>
            </a:r>
            <a:r>
              <a:rPr lang="en-US" sz="1200" b="1" dirty="0">
                <a:solidFill>
                  <a:srgbClr val="FFFFFF"/>
                </a:solidFill>
                <a:latin typeface="Arial"/>
                <a:cs typeface="+mn-cs"/>
              </a:rPr>
              <a:t/>
            </a:r>
            <a:br>
              <a:rPr lang="en-US" sz="1200" b="1" dirty="0">
                <a:solidFill>
                  <a:srgbClr val="FFFFFF"/>
                </a:solidFill>
                <a:latin typeface="Arial"/>
                <a:cs typeface="+mn-cs"/>
              </a:rPr>
            </a:br>
            <a:r>
              <a:rPr lang="en-GB" sz="1200" dirty="0">
                <a:solidFill>
                  <a:srgbClr val="FFFFFF"/>
                </a:solidFill>
                <a:latin typeface="Arial"/>
                <a:cs typeface="+mn-cs"/>
              </a:rPr>
              <a:t>Description text - </a:t>
            </a:r>
            <a:r>
              <a:rPr lang="en-GB" sz="1200" dirty="0" err="1">
                <a:solidFill>
                  <a:srgbClr val="FFFFFF"/>
                </a:solidFill>
                <a:latin typeface="Arial"/>
                <a:cs typeface="+mn-cs"/>
              </a:rPr>
              <a:t>Aenean</a:t>
            </a:r>
            <a:r>
              <a:rPr lang="en-GB" sz="1200" dirty="0">
                <a:solidFill>
                  <a:srgbClr val="FFFFFF"/>
                </a:solidFill>
                <a:latin typeface="Arial"/>
                <a:cs typeface="+mn-cs"/>
              </a:rPr>
              <a:t> in </a:t>
            </a:r>
            <a:r>
              <a:rPr lang="en-GB" sz="1200" dirty="0" err="1">
                <a:solidFill>
                  <a:srgbClr val="FFFFFF"/>
                </a:solidFill>
                <a:latin typeface="Arial"/>
                <a:cs typeface="+mn-cs"/>
              </a:rPr>
              <a:t>sem</a:t>
            </a:r>
            <a:r>
              <a:rPr lang="en-GB" sz="1200" dirty="0">
                <a:solidFill>
                  <a:srgbClr val="FFFFFF"/>
                </a:solidFill>
                <a:latin typeface="Arial"/>
                <a:cs typeface="+mn-cs"/>
              </a:rPr>
              <a:t> ac </a:t>
            </a:r>
            <a:r>
              <a:rPr lang="en-GB" sz="1200" dirty="0" err="1">
                <a:solidFill>
                  <a:srgbClr val="FFFFFF"/>
                </a:solidFill>
                <a:latin typeface="Arial"/>
                <a:cs typeface="+mn-cs"/>
              </a:rPr>
              <a:t>enim</a:t>
            </a:r>
            <a:r>
              <a:rPr lang="en-GB" sz="1200" dirty="0">
                <a:solidFill>
                  <a:srgbClr val="FFFFFF"/>
                </a:solidFill>
                <a:latin typeface="Arial"/>
                <a:cs typeface="+mn-cs"/>
              </a:rPr>
              <a:t> </a:t>
            </a:r>
            <a:r>
              <a:rPr lang="en-GB" sz="1200" dirty="0" err="1">
                <a:solidFill>
                  <a:srgbClr val="FFFFFF"/>
                </a:solidFill>
                <a:latin typeface="Arial"/>
                <a:cs typeface="+mn-cs"/>
              </a:rPr>
              <a:t>vehicula</a:t>
            </a:r>
            <a:r>
              <a:rPr lang="en-GB" sz="1200" dirty="0">
                <a:solidFill>
                  <a:srgbClr val="FFFFFF"/>
                </a:solidFill>
                <a:latin typeface="Arial"/>
                <a:cs typeface="+mn-cs"/>
              </a:rPr>
              <a:t> </a:t>
            </a:r>
            <a:r>
              <a:rPr lang="en-GB" sz="1200" dirty="0" err="1">
                <a:solidFill>
                  <a:srgbClr val="FFFFFF"/>
                </a:solidFill>
                <a:latin typeface="Arial"/>
                <a:cs typeface="+mn-cs"/>
              </a:rPr>
              <a:t>blandit</a:t>
            </a:r>
            <a:r>
              <a:rPr lang="en-GB" sz="1200" dirty="0">
                <a:solidFill>
                  <a:srgbClr val="FFFFFF"/>
                </a:solidFill>
                <a:latin typeface="Arial"/>
                <a:cs typeface="+mn-cs"/>
              </a:rPr>
              <a:t>. </a:t>
            </a:r>
            <a:r>
              <a:rPr lang="en-GB" sz="1200" dirty="0" err="1">
                <a:solidFill>
                  <a:srgbClr val="FFFFFF"/>
                </a:solidFill>
                <a:latin typeface="Arial"/>
                <a:cs typeface="+mn-cs"/>
              </a:rPr>
              <a:t>Cras</a:t>
            </a:r>
            <a:r>
              <a:rPr lang="en-GB" sz="1200" dirty="0">
                <a:solidFill>
                  <a:srgbClr val="FFFFFF"/>
                </a:solidFill>
                <a:latin typeface="Arial"/>
                <a:cs typeface="+mn-cs"/>
              </a:rPr>
              <a:t> </a:t>
            </a:r>
            <a:r>
              <a:rPr lang="en-GB" sz="1200" dirty="0" err="1">
                <a:solidFill>
                  <a:srgbClr val="FFFFFF"/>
                </a:solidFill>
                <a:latin typeface="Arial"/>
                <a:cs typeface="+mn-cs"/>
              </a:rPr>
              <a:t>pellentesque</a:t>
            </a:r>
            <a:r>
              <a:rPr lang="en-GB" sz="1200" dirty="0">
                <a:solidFill>
                  <a:srgbClr val="FFFFFF"/>
                </a:solidFill>
                <a:latin typeface="Arial"/>
                <a:cs typeface="+mn-cs"/>
              </a:rPr>
              <a:t> </a:t>
            </a:r>
            <a:r>
              <a:rPr lang="en-GB" sz="1200" dirty="0" err="1">
                <a:solidFill>
                  <a:srgbClr val="FFFFFF"/>
                </a:solidFill>
                <a:latin typeface="Arial"/>
                <a:cs typeface="+mn-cs"/>
              </a:rPr>
              <a:t>neque</a:t>
            </a:r>
            <a:r>
              <a:rPr lang="en-GB" sz="1200" dirty="0">
                <a:solidFill>
                  <a:srgbClr val="FFFFFF"/>
                </a:solidFill>
                <a:latin typeface="Arial"/>
                <a:cs typeface="+mn-cs"/>
              </a:rPr>
              <a:t> nisi. </a:t>
            </a:r>
            <a:r>
              <a:rPr lang="en-GB" sz="1200" dirty="0" err="1">
                <a:solidFill>
                  <a:srgbClr val="FFFFFF"/>
                </a:solidFill>
                <a:latin typeface="Arial"/>
                <a:cs typeface="+mn-cs"/>
              </a:rPr>
              <a:t>Proin</a:t>
            </a:r>
            <a:r>
              <a:rPr lang="en-GB" sz="1200" dirty="0">
                <a:solidFill>
                  <a:srgbClr val="FFFFFF"/>
                </a:solidFill>
                <a:latin typeface="Arial"/>
                <a:cs typeface="+mn-cs"/>
              </a:rPr>
              <a:t> </a:t>
            </a:r>
            <a:r>
              <a:rPr lang="en-GB" sz="1200" dirty="0" err="1">
                <a:solidFill>
                  <a:srgbClr val="FFFFFF"/>
                </a:solidFill>
                <a:latin typeface="Arial"/>
                <a:cs typeface="+mn-cs"/>
              </a:rPr>
              <a:t>lacinia</a:t>
            </a:r>
            <a:r>
              <a:rPr lang="en-GB" sz="1200" dirty="0">
                <a:solidFill>
                  <a:srgbClr val="FFFFFF"/>
                </a:solidFill>
                <a:latin typeface="Arial"/>
                <a:cs typeface="+mn-cs"/>
              </a:rPr>
              <a:t> </a:t>
            </a:r>
            <a:r>
              <a:rPr lang="en-GB" sz="1200" dirty="0" err="1">
                <a:solidFill>
                  <a:srgbClr val="FFFFFF"/>
                </a:solidFill>
                <a:latin typeface="Arial"/>
                <a:cs typeface="+mn-cs"/>
              </a:rPr>
              <a:t>sodales</a:t>
            </a:r>
            <a:r>
              <a:rPr lang="en-GB" sz="1200" dirty="0">
                <a:solidFill>
                  <a:srgbClr val="FFFFFF"/>
                </a:solidFill>
                <a:latin typeface="Arial"/>
                <a:cs typeface="+mn-cs"/>
              </a:rPr>
              <a:t> </a:t>
            </a:r>
            <a:r>
              <a:rPr lang="en-GB" sz="1200" dirty="0" err="1">
                <a:solidFill>
                  <a:srgbClr val="FFFFFF"/>
                </a:solidFill>
                <a:latin typeface="Arial"/>
                <a:cs typeface="+mn-cs"/>
              </a:rPr>
              <a:t>placerat</a:t>
            </a:r>
            <a:r>
              <a:rPr lang="en-GB" sz="1200" dirty="0">
                <a:solidFill>
                  <a:srgbClr val="FFFFFF"/>
                </a:solidFill>
                <a:latin typeface="Arial"/>
                <a:cs typeface="+mn-cs"/>
              </a:rPr>
              <a:t>. Nam </a:t>
            </a:r>
            <a:r>
              <a:rPr lang="en-GB" sz="1200" dirty="0" err="1">
                <a:solidFill>
                  <a:srgbClr val="FFFFFF"/>
                </a:solidFill>
                <a:latin typeface="Arial"/>
                <a:cs typeface="+mn-cs"/>
              </a:rPr>
              <a:t>diam</a:t>
            </a:r>
            <a:r>
              <a:rPr lang="en-GB" sz="1200" dirty="0">
                <a:solidFill>
                  <a:srgbClr val="FFFFFF"/>
                </a:solidFill>
                <a:latin typeface="Arial"/>
                <a:cs typeface="+mn-cs"/>
              </a:rPr>
              <a:t> </a:t>
            </a:r>
            <a:r>
              <a:rPr lang="en-GB" sz="1200" dirty="0" err="1">
                <a:solidFill>
                  <a:srgbClr val="FFFFFF"/>
                </a:solidFill>
                <a:latin typeface="Arial"/>
                <a:cs typeface="+mn-cs"/>
              </a:rPr>
              <a:t>velit</a:t>
            </a:r>
            <a:endParaRPr lang="en-GB" sz="1200" dirty="0">
              <a:solidFill>
                <a:srgbClr val="FFFFFF"/>
              </a:solidFill>
              <a:latin typeface="Arial"/>
              <a:cs typeface="+mn-cs"/>
            </a:endParaRPr>
          </a:p>
          <a:p>
            <a:pPr eaLnBrk="0" fontAlgn="auto" hangingPunct="0">
              <a:spcBef>
                <a:spcPts val="0"/>
              </a:spcBef>
              <a:spcAft>
                <a:spcPts val="0"/>
              </a:spcAft>
              <a:defRPr/>
            </a:pPr>
            <a:endParaRPr lang="en-US" sz="1200" dirty="0">
              <a:solidFill>
                <a:srgbClr val="FFFFFF"/>
              </a:solidFill>
              <a:latin typeface="Arial"/>
              <a:cs typeface="+mn-cs"/>
            </a:endParaRPr>
          </a:p>
        </p:txBody>
      </p:sp>
      <p:sp>
        <p:nvSpPr>
          <p:cNvPr id="4" name="Content Placeholder 4"/>
          <p:cNvSpPr>
            <a:spLocks noGrp="1"/>
          </p:cNvSpPr>
          <p:nvPr>
            <p:ph idx="1"/>
          </p:nvPr>
        </p:nvSpPr>
        <p:spPr>
          <a:xfrm>
            <a:off x="323850" y="1125538"/>
            <a:ext cx="8455025" cy="5399806"/>
          </a:xfrm>
        </p:spPr>
        <p:txBody>
          <a:bodyPr>
            <a:normAutofit/>
          </a:bodyPr>
          <a:lstStyle/>
          <a:p>
            <a:r>
              <a:rPr lang="nl-NL" dirty="0" smtClean="0"/>
              <a:t>Utilize the new Brand Photo Library and place an image to fill the screen</a:t>
            </a:r>
          </a:p>
          <a:p>
            <a:r>
              <a:rPr lang="nl-NL" dirty="0" smtClean="0"/>
              <a:t>Float text boxes over the image to articulate your message</a:t>
            </a:r>
          </a:p>
          <a:p>
            <a:pPr lvl="1"/>
            <a:r>
              <a:rPr lang="nl-NL" dirty="0" smtClean="0"/>
              <a:t>We’ve provided the pre-formatted text boxes below for left and right alignment</a:t>
            </a:r>
          </a:p>
          <a:p>
            <a:pPr lvl="1"/>
            <a:r>
              <a:rPr lang="nl-NL" dirty="0" smtClean="0"/>
              <a:t>Copy and paste these to use throughout your presentation.</a:t>
            </a:r>
          </a:p>
        </p:txBody>
      </p:sp>
      <p:sp>
        <p:nvSpPr>
          <p:cNvPr id="7" name="Rectangle 2"/>
          <p:cNvSpPr>
            <a:spLocks noGrp="1" noChangeArrowheads="1"/>
          </p:cNvSpPr>
          <p:nvPr>
            <p:ph type="title"/>
          </p:nvPr>
        </p:nvSpPr>
        <p:spPr bwMode="auto">
          <a:xfrm>
            <a:off x="323850" y="140400"/>
            <a:ext cx="8455025" cy="684000"/>
          </a:xfrm>
          <a:prstGeom prst="rect">
            <a:avLst/>
          </a:prstGeom>
          <a:noFill/>
          <a:ln w="12700">
            <a:noFill/>
            <a:miter lim="800000"/>
            <a:headEnd/>
            <a:tailEnd/>
          </a:ln>
          <a:effectLst/>
        </p:spPr>
        <p:txBody>
          <a:bodyPr>
            <a:normAutofit/>
          </a:bodyPr>
          <a:lstStyle/>
          <a:p>
            <a:pPr lvl="0"/>
            <a:r>
              <a:rPr lang="en-US" dirty="0" smtClean="0"/>
              <a:t>Click to edit Master title style</a:t>
            </a:r>
          </a:p>
        </p:txBody>
      </p:sp>
      <p:sp>
        <p:nvSpPr>
          <p:cNvPr id="8" name="Slide Number Placeholder 2"/>
          <p:cNvSpPr>
            <a:spLocks noGrp="1"/>
          </p:cNvSpPr>
          <p:nvPr>
            <p:ph type="sldNum" sz="quarter" idx="10"/>
          </p:nvPr>
        </p:nvSpPr>
        <p:spPr/>
        <p:txBody>
          <a:bodyPr/>
          <a:lstStyle>
            <a:lvl1pPr>
              <a:defRPr/>
            </a:lvl1pPr>
          </a:lstStyle>
          <a:p>
            <a:pPr>
              <a:defRPr/>
            </a:pPr>
            <a:fld id="{6E4258A1-7A7E-4BF3-B3A3-56BACED9AA99}" type="slidenum">
              <a:rPr lang="nl-NL"/>
              <a:pPr>
                <a:defRPr/>
              </a:pPr>
              <a:t>‹#›</a:t>
            </a:fld>
            <a:endParaRPr lang="nl-NL"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52400"/>
            <a:ext cx="8455025" cy="631825"/>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br>
              <a:rPr lang="en-US" smtClean="0"/>
            </a:br>
            <a:r>
              <a:rPr lang="en-US" smtClean="0"/>
              <a:t>Second Line</a:t>
            </a:r>
          </a:p>
        </p:txBody>
      </p:sp>
      <p:sp>
        <p:nvSpPr>
          <p:cNvPr id="1027" name="Rectangle 3"/>
          <p:cNvSpPr>
            <a:spLocks noGrp="1" noChangeArrowheads="1"/>
          </p:cNvSpPr>
          <p:nvPr>
            <p:ph type="body" idx="1"/>
          </p:nvPr>
        </p:nvSpPr>
        <p:spPr bwMode="auto">
          <a:xfrm>
            <a:off x="323850" y="1125538"/>
            <a:ext cx="8455025" cy="4967287"/>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0" y="6302375"/>
            <a:ext cx="468313" cy="365125"/>
          </a:xfrm>
          <a:prstGeom prst="rect">
            <a:avLst/>
          </a:prstGeom>
        </p:spPr>
        <p:txBody>
          <a:bodyPr vert="horz" lIns="91440" tIns="45720" rIns="91440" bIns="45720" rtlCol="0" anchor="ctr"/>
          <a:lstStyle>
            <a:lvl1pPr algn="r" eaLnBrk="0" hangingPunct="0">
              <a:defRPr sz="1000" baseline="0">
                <a:solidFill>
                  <a:schemeClr val="tx1"/>
                </a:solidFill>
                <a:latin typeface="Arial" pitchFamily="34" charset="0"/>
                <a:cs typeface="+mn-cs"/>
              </a:defRPr>
            </a:lvl1pPr>
          </a:lstStyle>
          <a:p>
            <a:pPr>
              <a:defRPr/>
            </a:pPr>
            <a:fld id="{20535EE4-4F6C-49F8-A94C-92374E6C0C45}" type="slidenum">
              <a:rPr lang="nl-NL"/>
              <a:pPr>
                <a:defRPr/>
              </a:pPr>
              <a:t>‹#›</a:t>
            </a:fld>
            <a:endParaRPr lang="nl-NL"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33" r:id="rId4"/>
    <p:sldLayoutId id="2147483742" r:id="rId5"/>
    <p:sldLayoutId id="2147483734" r:id="rId6"/>
    <p:sldLayoutId id="2147483735" r:id="rId7"/>
    <p:sldLayoutId id="2147483743" r:id="rId8"/>
    <p:sldLayoutId id="2147483744" r:id="rId9"/>
    <p:sldLayoutId id="2147483745" r:id="rId10"/>
    <p:sldLayoutId id="2147483736" r:id="rId11"/>
    <p:sldLayoutId id="2147483737" r:id="rId12"/>
    <p:sldLayoutId id="2147483738" r:id="rId13"/>
  </p:sldLayoutIdLst>
  <p:transition/>
  <p:timing>
    <p:tnLst>
      <p:par>
        <p:cTn id="1" dur="indefinite" restart="never" nodeType="tmRoot"/>
      </p:par>
    </p:tnLst>
  </p:timing>
  <p:hf hdr="0" ftr="0" dt="0"/>
  <p:txStyles>
    <p:titleStyle>
      <a:lvl1pPr algn="l" defTabSz="944563" rtl="0" eaLnBrk="0" fontAlgn="base" hangingPunct="0">
        <a:lnSpc>
          <a:spcPct val="90000"/>
        </a:lnSpc>
        <a:spcBef>
          <a:spcPct val="40000"/>
        </a:spcBef>
        <a:spcAft>
          <a:spcPct val="0"/>
        </a:spcAft>
        <a:defRPr sz="2200" b="1">
          <a:solidFill>
            <a:schemeClr val="tx1"/>
          </a:solidFill>
          <a:latin typeface="+mj-lt"/>
          <a:ea typeface="+mj-ea"/>
          <a:cs typeface="+mj-cs"/>
        </a:defRPr>
      </a:lvl1pPr>
      <a:lvl2pPr algn="l" defTabSz="944563" rtl="0" eaLnBrk="0" fontAlgn="base" hangingPunct="0">
        <a:lnSpc>
          <a:spcPct val="90000"/>
        </a:lnSpc>
        <a:spcBef>
          <a:spcPct val="40000"/>
        </a:spcBef>
        <a:spcAft>
          <a:spcPct val="0"/>
        </a:spcAft>
        <a:defRPr sz="2200" b="1">
          <a:solidFill>
            <a:schemeClr val="tx1"/>
          </a:solidFill>
          <a:latin typeface="Arial" pitchFamily="34" charset="0"/>
        </a:defRPr>
      </a:lvl2pPr>
      <a:lvl3pPr algn="l" defTabSz="944563" rtl="0" eaLnBrk="0" fontAlgn="base" hangingPunct="0">
        <a:lnSpc>
          <a:spcPct val="90000"/>
        </a:lnSpc>
        <a:spcBef>
          <a:spcPct val="40000"/>
        </a:spcBef>
        <a:spcAft>
          <a:spcPct val="0"/>
        </a:spcAft>
        <a:defRPr sz="2200" b="1">
          <a:solidFill>
            <a:schemeClr val="tx1"/>
          </a:solidFill>
          <a:latin typeface="Arial" pitchFamily="34" charset="0"/>
        </a:defRPr>
      </a:lvl3pPr>
      <a:lvl4pPr algn="l" defTabSz="944563" rtl="0" eaLnBrk="0" fontAlgn="base" hangingPunct="0">
        <a:lnSpc>
          <a:spcPct val="90000"/>
        </a:lnSpc>
        <a:spcBef>
          <a:spcPct val="40000"/>
        </a:spcBef>
        <a:spcAft>
          <a:spcPct val="0"/>
        </a:spcAft>
        <a:defRPr sz="2200" b="1">
          <a:solidFill>
            <a:schemeClr val="tx1"/>
          </a:solidFill>
          <a:latin typeface="Arial" pitchFamily="34" charset="0"/>
        </a:defRPr>
      </a:lvl4pPr>
      <a:lvl5pPr algn="l" defTabSz="944563" rtl="0" eaLnBrk="0" fontAlgn="base" hangingPunct="0">
        <a:lnSpc>
          <a:spcPct val="90000"/>
        </a:lnSpc>
        <a:spcBef>
          <a:spcPct val="40000"/>
        </a:spcBef>
        <a:spcAft>
          <a:spcPct val="0"/>
        </a:spcAft>
        <a:defRPr sz="2200" b="1">
          <a:solidFill>
            <a:schemeClr val="tx1"/>
          </a:solidFill>
          <a:latin typeface="Arial" pitchFamily="34" charset="0"/>
        </a:defRPr>
      </a:lvl5pPr>
      <a:lvl6pPr marL="457200" algn="l" defTabSz="944563" rtl="0" eaLnBrk="0" fontAlgn="base" hangingPunct="0">
        <a:lnSpc>
          <a:spcPct val="90000"/>
        </a:lnSpc>
        <a:spcBef>
          <a:spcPct val="40000"/>
        </a:spcBef>
        <a:spcAft>
          <a:spcPct val="0"/>
        </a:spcAft>
        <a:defRPr sz="2200" b="1">
          <a:solidFill>
            <a:schemeClr val="tx1"/>
          </a:solidFill>
          <a:latin typeface="Arial" pitchFamily="34" charset="0"/>
        </a:defRPr>
      </a:lvl6pPr>
      <a:lvl7pPr marL="914400" algn="l" defTabSz="944563" rtl="0" eaLnBrk="0" fontAlgn="base" hangingPunct="0">
        <a:lnSpc>
          <a:spcPct val="90000"/>
        </a:lnSpc>
        <a:spcBef>
          <a:spcPct val="40000"/>
        </a:spcBef>
        <a:spcAft>
          <a:spcPct val="0"/>
        </a:spcAft>
        <a:defRPr sz="2200" b="1">
          <a:solidFill>
            <a:schemeClr val="tx1"/>
          </a:solidFill>
          <a:latin typeface="Arial" pitchFamily="34" charset="0"/>
        </a:defRPr>
      </a:lvl7pPr>
      <a:lvl8pPr marL="1371600" algn="l" defTabSz="944563" rtl="0" eaLnBrk="0" fontAlgn="base" hangingPunct="0">
        <a:lnSpc>
          <a:spcPct val="90000"/>
        </a:lnSpc>
        <a:spcBef>
          <a:spcPct val="40000"/>
        </a:spcBef>
        <a:spcAft>
          <a:spcPct val="0"/>
        </a:spcAft>
        <a:defRPr sz="2200" b="1">
          <a:solidFill>
            <a:schemeClr val="tx1"/>
          </a:solidFill>
          <a:latin typeface="Arial" pitchFamily="34" charset="0"/>
        </a:defRPr>
      </a:lvl8pPr>
      <a:lvl9pPr marL="1828800" algn="l" defTabSz="944563" rtl="0" eaLnBrk="0" fontAlgn="base" hangingPunct="0">
        <a:lnSpc>
          <a:spcPct val="90000"/>
        </a:lnSpc>
        <a:spcBef>
          <a:spcPct val="40000"/>
        </a:spcBef>
        <a:spcAft>
          <a:spcPct val="0"/>
        </a:spcAft>
        <a:defRPr sz="2200" b="1">
          <a:solidFill>
            <a:schemeClr val="tx1"/>
          </a:solidFill>
          <a:latin typeface="Arial" pitchFamily="34" charset="0"/>
        </a:defRPr>
      </a:lvl9pPr>
    </p:titleStyle>
    <p:bodyStyle>
      <a:lvl1pPr marL="166688" indent="-166688" algn="l" defTabSz="944563" rtl="0" eaLnBrk="0" fontAlgn="base" hangingPunct="0">
        <a:spcBef>
          <a:spcPts val="963"/>
        </a:spcBef>
        <a:spcAft>
          <a:spcPct val="0"/>
        </a:spcAft>
        <a:buClr>
          <a:srgbClr val="B5121B"/>
        </a:buClr>
        <a:buChar char="•"/>
        <a:defRPr sz="2000">
          <a:solidFill>
            <a:schemeClr val="tx1"/>
          </a:solidFill>
          <a:latin typeface="+mn-lt"/>
          <a:ea typeface="+mn-ea"/>
          <a:cs typeface="+mn-cs"/>
        </a:defRPr>
      </a:lvl1pPr>
      <a:lvl2pPr marL="341313" indent="-173038" algn="l" defTabSz="944563" rtl="0" eaLnBrk="0" fontAlgn="base" hangingPunct="0">
        <a:spcBef>
          <a:spcPts val="963"/>
        </a:spcBef>
        <a:spcAft>
          <a:spcPct val="0"/>
        </a:spcAft>
        <a:buClr>
          <a:srgbClr val="B5121B"/>
        </a:buClr>
        <a:buFont typeface="Arial" charset="0"/>
        <a:buChar char="–"/>
        <a:defRPr sz="1000">
          <a:solidFill>
            <a:srgbClr val="0000FF"/>
          </a:solidFill>
          <a:latin typeface="+mn-lt"/>
          <a:cs typeface="Arial" charset="0"/>
        </a:defRPr>
      </a:lvl2pPr>
      <a:lvl3pPr marL="506413" indent="-163513" algn="l" defTabSz="944563" rtl="0" eaLnBrk="0" fontAlgn="base" hangingPunct="0">
        <a:spcBef>
          <a:spcPts val="963"/>
        </a:spcBef>
        <a:spcAft>
          <a:spcPct val="0"/>
        </a:spcAft>
        <a:buClr>
          <a:srgbClr val="B5121B"/>
        </a:buClr>
        <a:buChar char="•"/>
        <a:defRPr sz="1900">
          <a:solidFill>
            <a:schemeClr val="tx1"/>
          </a:solidFill>
          <a:latin typeface="+mn-lt"/>
          <a:cs typeface="Arial" charset="0"/>
        </a:defRPr>
      </a:lvl3pPr>
      <a:lvl4pPr marL="688975" indent="-180975" algn="l" defTabSz="944563" rtl="0" eaLnBrk="0" fontAlgn="base" hangingPunct="0">
        <a:spcBef>
          <a:spcPts val="963"/>
        </a:spcBef>
        <a:spcAft>
          <a:spcPct val="0"/>
        </a:spcAft>
        <a:buClr>
          <a:srgbClr val="B5121B"/>
        </a:buClr>
        <a:buFont typeface="Arial" charset="0"/>
        <a:buChar char="–"/>
        <a:defRPr sz="1600">
          <a:solidFill>
            <a:schemeClr val="tx1"/>
          </a:solidFill>
          <a:latin typeface="+mn-lt"/>
          <a:cs typeface="Arial" charset="0"/>
        </a:defRPr>
      </a:lvl4pPr>
      <a:lvl5pPr marL="852488" indent="-161925" algn="l" defTabSz="944563" rtl="0" eaLnBrk="0" fontAlgn="base" hangingPunct="0">
        <a:spcBef>
          <a:spcPts val="963"/>
        </a:spcBef>
        <a:spcAft>
          <a:spcPct val="0"/>
        </a:spcAft>
        <a:buClr>
          <a:srgbClr val="B5121B"/>
        </a:buClr>
        <a:buFont typeface="Arial" charset="0"/>
        <a:defRPr sz="1000">
          <a:solidFill>
            <a:srgbClr val="0000FF"/>
          </a:solidFill>
          <a:latin typeface="+mn-lt"/>
          <a:cs typeface="Arial" charset="0"/>
        </a:defRPr>
      </a:lvl5pPr>
      <a:lvl6pPr marL="1309688" indent="-161925" algn="l" defTabSz="944563" rtl="0" eaLnBrk="0" fontAlgn="base" hangingPunct="0">
        <a:lnSpc>
          <a:spcPct val="90000"/>
        </a:lnSpc>
        <a:spcBef>
          <a:spcPct val="40000"/>
        </a:spcBef>
        <a:spcAft>
          <a:spcPct val="0"/>
        </a:spcAft>
        <a:buClr>
          <a:schemeClr val="tx2"/>
        </a:buClr>
        <a:buFont typeface="Arial" pitchFamily="34" charset="0"/>
        <a:buChar char="»"/>
        <a:defRPr sz="1600">
          <a:solidFill>
            <a:schemeClr val="tx1"/>
          </a:solidFill>
          <a:latin typeface="+mn-lt"/>
        </a:defRPr>
      </a:lvl6pPr>
      <a:lvl7pPr marL="1766888" indent="-161925" algn="l" defTabSz="944563" rtl="0" eaLnBrk="0" fontAlgn="base" hangingPunct="0">
        <a:lnSpc>
          <a:spcPct val="90000"/>
        </a:lnSpc>
        <a:spcBef>
          <a:spcPct val="40000"/>
        </a:spcBef>
        <a:spcAft>
          <a:spcPct val="0"/>
        </a:spcAft>
        <a:buClr>
          <a:schemeClr val="tx2"/>
        </a:buClr>
        <a:buFont typeface="Arial" pitchFamily="34" charset="0"/>
        <a:buChar char="»"/>
        <a:defRPr sz="1600">
          <a:solidFill>
            <a:schemeClr val="tx1"/>
          </a:solidFill>
          <a:latin typeface="+mn-lt"/>
        </a:defRPr>
      </a:lvl7pPr>
      <a:lvl8pPr marL="2224088" indent="-161925" algn="l" defTabSz="944563" rtl="0" eaLnBrk="0" fontAlgn="base" hangingPunct="0">
        <a:lnSpc>
          <a:spcPct val="90000"/>
        </a:lnSpc>
        <a:spcBef>
          <a:spcPct val="40000"/>
        </a:spcBef>
        <a:spcAft>
          <a:spcPct val="0"/>
        </a:spcAft>
        <a:buClr>
          <a:schemeClr val="tx2"/>
        </a:buClr>
        <a:buFont typeface="Arial" pitchFamily="34" charset="0"/>
        <a:buChar char="»"/>
        <a:defRPr sz="1600">
          <a:solidFill>
            <a:schemeClr val="tx1"/>
          </a:solidFill>
          <a:latin typeface="+mn-lt"/>
        </a:defRPr>
      </a:lvl8pPr>
      <a:lvl9pPr marL="2681288" indent="-161925" algn="l" defTabSz="944563" rtl="0" eaLnBrk="0" fontAlgn="base" hangingPunct="0">
        <a:lnSpc>
          <a:spcPct val="90000"/>
        </a:lnSpc>
        <a:spcBef>
          <a:spcPct val="40000"/>
        </a:spcBef>
        <a:spcAft>
          <a:spcPct val="0"/>
        </a:spcAft>
        <a:buClr>
          <a:schemeClr val="tx2"/>
        </a:buClr>
        <a:buFont typeface="Arial"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5/6/2014</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20535EE4-4F6C-49F8-A94C-92374E6C0C45}" type="slidenum">
              <a:rPr lang="nl-NL" smtClean="0"/>
              <a:pPr>
                <a:defRPr/>
              </a:pPr>
              <a:t>‹#›</a:t>
            </a:fld>
            <a:endParaRPr lang="nl-NL" dirty="0"/>
          </a:p>
        </p:txBody>
      </p:sp>
    </p:spTree>
    <p:extLst>
      <p:ext uri="{BB962C8B-B14F-4D97-AF65-F5344CB8AC3E}">
        <p14:creationId xmlns:p14="http://schemas.microsoft.com/office/powerpoint/2010/main" val="1333594852"/>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idx="4294967295"/>
          </p:nvPr>
        </p:nvSpPr>
        <p:spPr>
          <a:xfrm>
            <a:off x="0" y="2960688"/>
            <a:ext cx="8640452" cy="1311275"/>
          </a:xfrm>
        </p:spPr>
        <p:txBody>
          <a:bodyPr/>
          <a:lstStyle/>
          <a:p>
            <a:r>
              <a:rPr lang="pl-PL" sz="4400" dirty="0" smtClean="0"/>
              <a:t>Introduction </a:t>
            </a:r>
            <a:r>
              <a:rPr lang="en-US" sz="4400" dirty="0" smtClean="0"/>
              <a:t/>
            </a:r>
            <a:br>
              <a:rPr lang="en-US" sz="4400" dirty="0" smtClean="0"/>
            </a:br>
            <a:r>
              <a:rPr lang="pl-PL" sz="4400" dirty="0" smtClean="0"/>
              <a:t>to XML</a:t>
            </a:r>
            <a:endParaRPr lang="nl-NL" sz="44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ChangeArrowheads="1"/>
          </p:cNvSpPr>
          <p:nvPr/>
        </p:nvSpPr>
        <p:spPr bwMode="auto">
          <a:xfrm>
            <a:off x="323850" y="1988840"/>
            <a:ext cx="8455025" cy="4140498"/>
          </a:xfrm>
          <a:prstGeom prst="rect">
            <a:avLst/>
          </a:prstGeom>
          <a:noFill/>
          <a:ln w="12700">
            <a:noFill/>
            <a:miter lim="800000"/>
            <a:headEnd/>
            <a:tailEnd/>
          </a:ln>
        </p:spPr>
        <p:txBody>
          <a:bodyPr lIns="0" tIns="0" rIns="0" bIns="0"/>
          <a:lstStyle/>
          <a:p>
            <a:pPr marL="1016000" indent="-1016000" defTabSz="944563" eaLnBrk="0" hangingPunct="0">
              <a:spcBef>
                <a:spcPts val="963"/>
              </a:spcBef>
              <a:buClr>
                <a:srgbClr val="B5121B"/>
              </a:buClr>
              <a:tabLst>
                <a:tab pos="1346200" algn="l"/>
              </a:tabLst>
            </a:pPr>
            <a:r>
              <a:rPr lang="pl-PL" sz="3000" u="sng" dirty="0">
                <a:solidFill>
                  <a:schemeClr val="tx1"/>
                </a:solidFill>
                <a:latin typeface="Arial" charset="0"/>
              </a:rPr>
              <a:t>XML</a:t>
            </a:r>
          </a:p>
          <a:p>
            <a:pPr marL="1016000" indent="-1016000" defTabSz="944563" eaLnBrk="0" hangingPunct="0">
              <a:spcBef>
                <a:spcPts val="963"/>
              </a:spcBef>
              <a:buClr>
                <a:srgbClr val="B5121B"/>
              </a:buClr>
              <a:tabLst>
                <a:tab pos="1346200" algn="l"/>
              </a:tabLst>
            </a:pPr>
            <a:r>
              <a:rPr lang="pl-PL" sz="2000" dirty="0">
                <a:solidFill>
                  <a:schemeClr val="tx1"/>
                </a:solidFill>
                <a:latin typeface="Arial" charset="0"/>
              </a:rPr>
              <a:t>1996 -	World Wide Web Consortium (W3C) create work group for creation a  new standard that will have power and flexibility of SGML and simplicity of HTML. 26 pages with specification of new format was presented (SGML specification had 500 pages) with name Extensible Markup Language (XML)</a:t>
            </a:r>
          </a:p>
          <a:p>
            <a:pPr marL="1016000" indent="-1016000" defTabSz="944563" eaLnBrk="0" hangingPunct="0">
              <a:spcBef>
                <a:spcPts val="963"/>
              </a:spcBef>
              <a:buClr>
                <a:srgbClr val="B5121B"/>
              </a:buClr>
              <a:tabLst>
                <a:tab pos="1346200" algn="l"/>
              </a:tabLst>
            </a:pPr>
            <a:r>
              <a:rPr lang="pl-PL" sz="2000" dirty="0">
                <a:solidFill>
                  <a:schemeClr val="tx1"/>
                </a:solidFill>
                <a:latin typeface="Arial" charset="0"/>
              </a:rPr>
              <a:t>1997 -	first application of new language – finally the first application was </a:t>
            </a:r>
            <a:r>
              <a:rPr lang="en-US" sz="2000" dirty="0">
                <a:solidFill>
                  <a:schemeClr val="tx1"/>
                </a:solidFill>
                <a:latin typeface="Arial" charset="0"/>
              </a:rPr>
              <a:t>Channel Definition Format (CDF) </a:t>
            </a:r>
            <a:r>
              <a:rPr lang="pl-PL" sz="2000" dirty="0">
                <a:solidFill>
                  <a:schemeClr val="tx1"/>
                </a:solidFill>
                <a:latin typeface="Arial" charset="0"/>
              </a:rPr>
              <a:t>created by Microsoft</a:t>
            </a:r>
          </a:p>
          <a:p>
            <a:pPr marL="1016000" indent="-1016000" defTabSz="944563" eaLnBrk="0" hangingPunct="0">
              <a:spcBef>
                <a:spcPts val="963"/>
              </a:spcBef>
              <a:buClr>
                <a:srgbClr val="B5121B"/>
              </a:buClr>
              <a:tabLst>
                <a:tab pos="1346200" algn="l"/>
              </a:tabLst>
            </a:pPr>
            <a:r>
              <a:rPr lang="pl-PL" sz="2000" dirty="0">
                <a:solidFill>
                  <a:schemeClr val="tx1"/>
                </a:solidFill>
                <a:latin typeface="Arial" charset="0"/>
              </a:rPr>
              <a:t>1998 </a:t>
            </a:r>
            <a:r>
              <a:rPr lang="pl-PL" dirty="0">
                <a:solidFill>
                  <a:schemeClr val="tx1"/>
                </a:solidFill>
              </a:rPr>
              <a:t>-	</a:t>
            </a:r>
            <a:r>
              <a:rPr lang="en-US" sz="2000" dirty="0">
                <a:solidFill>
                  <a:schemeClr val="tx1"/>
                </a:solidFill>
                <a:latin typeface="Arial" charset="0"/>
              </a:rPr>
              <a:t>the W3C approved Version 1.0 of the XML specification and a new language was born</a:t>
            </a:r>
            <a:r>
              <a:rPr lang="en-US" sz="2000" dirty="0">
                <a:solidFill>
                  <a:schemeClr val="tx1"/>
                </a:solidFill>
              </a:rPr>
              <a:t> </a:t>
            </a:r>
            <a:endParaRPr lang="pl-PL" sz="2000" dirty="0">
              <a:solidFill>
                <a:schemeClr val="tx1"/>
              </a:solidFill>
            </a:endParaRPr>
          </a:p>
          <a:p>
            <a:pPr marL="1016000" indent="-1016000" defTabSz="944563" eaLnBrk="0" hangingPunct="0">
              <a:spcBef>
                <a:spcPts val="963"/>
              </a:spcBef>
              <a:buClr>
                <a:srgbClr val="B5121B"/>
              </a:buClr>
              <a:tabLst>
                <a:tab pos="1346200" algn="l"/>
              </a:tabLst>
            </a:pPr>
            <a:endParaRPr lang="pl-PL" sz="2000" dirty="0">
              <a:solidFill>
                <a:schemeClr val="tx1"/>
              </a:solidFill>
              <a:latin typeface="Arial" charset="0"/>
            </a:endParaRPr>
          </a:p>
        </p:txBody>
      </p:sp>
      <p:sp>
        <p:nvSpPr>
          <p:cNvPr id="120835"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0C58DD45-AA8E-46BC-81CB-64C7E8878B0D}" type="slidenum">
              <a:rPr lang="nl-NL" sz="1000">
                <a:solidFill>
                  <a:schemeClr val="tx1"/>
                </a:solidFill>
                <a:latin typeface="Arial" charset="0"/>
              </a:rPr>
              <a:pPr algn="r" eaLnBrk="0" hangingPunct="0"/>
              <a:t>10</a:t>
            </a:fld>
            <a:endParaRPr lang="nl-NL" sz="1000">
              <a:solidFill>
                <a:schemeClr val="tx1"/>
              </a:solidFill>
              <a:latin typeface="Arial" charset="0"/>
            </a:endParaRPr>
          </a:p>
        </p:txBody>
      </p:sp>
      <p:sp>
        <p:nvSpPr>
          <p:cNvPr id="2" name="Title 1"/>
          <p:cNvSpPr>
            <a:spLocks noGrp="1"/>
          </p:cNvSpPr>
          <p:nvPr>
            <p:ph type="title"/>
          </p:nvPr>
        </p:nvSpPr>
        <p:spPr/>
        <p:txBody>
          <a:bodyPr/>
          <a:lstStyle/>
          <a:p>
            <a:r>
              <a:rPr lang="en-US" altLang="zh-CN" dirty="0"/>
              <a:t>History of the XML Standard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en-US" altLang="zh-CN" dirty="0" smtClean="0">
                <a:ea typeface="宋体" pitchFamily="2" charset="-122"/>
              </a:rPr>
              <a:t>History of the XML Standard</a:t>
            </a:r>
            <a:endParaRPr lang="en-US" dirty="0" smtClean="0"/>
          </a:p>
        </p:txBody>
      </p:sp>
      <p:sp>
        <p:nvSpPr>
          <p:cNvPr id="121858" name="Rectangle 5"/>
          <p:cNvSpPr>
            <a:spLocks noChangeArrowheads="1"/>
          </p:cNvSpPr>
          <p:nvPr/>
        </p:nvSpPr>
        <p:spPr bwMode="auto">
          <a:xfrm>
            <a:off x="175009" y="1988840"/>
            <a:ext cx="8753475" cy="3816424"/>
          </a:xfrm>
          <a:prstGeom prst="rect">
            <a:avLst/>
          </a:prstGeom>
          <a:noFill/>
          <a:ln w="12700">
            <a:noFill/>
            <a:miter lim="800000"/>
            <a:headEnd/>
            <a:tailEnd/>
          </a:ln>
        </p:spPr>
        <p:txBody>
          <a:bodyPr lIns="0" tIns="0" rIns="0" bIns="0"/>
          <a:lstStyle/>
          <a:p>
            <a:pPr marL="166688" indent="-166688" defTabSz="944563" eaLnBrk="0" hangingPunct="0">
              <a:spcBef>
                <a:spcPts val="963"/>
              </a:spcBef>
              <a:buClr>
                <a:srgbClr val="B5121B"/>
              </a:buClr>
            </a:pPr>
            <a:r>
              <a:rPr lang="pl-PL" sz="3000" dirty="0">
                <a:solidFill>
                  <a:schemeClr val="tx1"/>
                </a:solidFill>
                <a:latin typeface="Arial" charset="0"/>
              </a:rPr>
              <a:t>	</a:t>
            </a:r>
            <a:r>
              <a:rPr lang="pl-PL" sz="3000" u="sng" dirty="0">
                <a:solidFill>
                  <a:schemeClr val="tx1"/>
                </a:solidFill>
                <a:latin typeface="Arial" charset="0"/>
              </a:rPr>
              <a:t>XHTML 1/2</a:t>
            </a:r>
            <a:br>
              <a:rPr lang="pl-PL" sz="3000" u="sng" dirty="0">
                <a:solidFill>
                  <a:schemeClr val="tx1"/>
                </a:solidFill>
                <a:latin typeface="Arial" charset="0"/>
              </a:rPr>
            </a:br>
            <a:endParaRPr lang="pl-PL" sz="1000" u="sng" dirty="0">
              <a:solidFill>
                <a:schemeClr val="tx1"/>
              </a:solidFill>
              <a:latin typeface="Arial" charset="0"/>
            </a:endParaRPr>
          </a:p>
          <a:p>
            <a:pPr marL="166688" indent="-166688" defTabSz="944563" eaLnBrk="0" hangingPunct="0">
              <a:spcBef>
                <a:spcPts val="1000"/>
              </a:spcBef>
              <a:buClr>
                <a:srgbClr val="B5121B"/>
              </a:buClr>
            </a:pPr>
            <a:r>
              <a:rPr lang="pl-PL" dirty="0">
                <a:solidFill>
                  <a:schemeClr val="tx1"/>
                </a:solidFill>
              </a:rPr>
              <a:t>	</a:t>
            </a:r>
            <a:r>
              <a:rPr lang="en-US" sz="2000" u="sng" dirty="0">
                <a:solidFill>
                  <a:schemeClr val="tx1"/>
                </a:solidFill>
              </a:rPr>
              <a:t>XHTML (Extensible </a:t>
            </a:r>
            <a:r>
              <a:rPr lang="en-US" sz="2000" u="sng" dirty="0" err="1">
                <a:solidFill>
                  <a:schemeClr val="tx1"/>
                </a:solidFill>
              </a:rPr>
              <a:t>HyperText</a:t>
            </a:r>
            <a:r>
              <a:rPr lang="en-US" sz="2000" u="sng" dirty="0">
                <a:solidFill>
                  <a:schemeClr val="tx1"/>
                </a:solidFill>
              </a:rPr>
              <a:t> Markup Language)</a:t>
            </a:r>
            <a:r>
              <a:rPr lang="en-US" sz="2000" dirty="0">
                <a:solidFill>
                  <a:schemeClr val="tx1"/>
                </a:solidFill>
              </a:rPr>
              <a:t> is a family of XML markup languages that mirror or extend versions of the widely used Hypertext Markup Language (HTML)</a:t>
            </a:r>
            <a:endParaRPr lang="pl-PL" sz="2000" dirty="0">
              <a:solidFill>
                <a:schemeClr val="tx1"/>
              </a:solidFill>
            </a:endParaRPr>
          </a:p>
          <a:p>
            <a:pPr marL="166688" indent="-166688" defTabSz="944563" eaLnBrk="0" hangingPunct="0">
              <a:spcBef>
                <a:spcPts val="3000"/>
              </a:spcBef>
              <a:buClr>
                <a:srgbClr val="B5121B"/>
              </a:buClr>
            </a:pPr>
            <a:r>
              <a:rPr lang="pl-PL" sz="2000" dirty="0">
                <a:solidFill>
                  <a:schemeClr val="tx1"/>
                </a:solidFill>
              </a:rPr>
              <a:t>	</a:t>
            </a:r>
            <a:r>
              <a:rPr lang="en-US" sz="2000" dirty="0">
                <a:solidFill>
                  <a:schemeClr val="tx1"/>
                </a:solidFill>
              </a:rPr>
              <a:t>While HTML was defined as an application of SGML, </a:t>
            </a:r>
            <a:r>
              <a:rPr lang="pl-PL" sz="2000" dirty="0">
                <a:solidFill>
                  <a:schemeClr val="tx1"/>
                </a:solidFill>
              </a:rPr>
              <a:t/>
            </a:r>
            <a:br>
              <a:rPr lang="pl-PL" sz="2000" dirty="0">
                <a:solidFill>
                  <a:schemeClr val="tx1"/>
                </a:solidFill>
              </a:rPr>
            </a:br>
            <a:r>
              <a:rPr lang="en-US" sz="2000" dirty="0">
                <a:solidFill>
                  <a:schemeClr val="tx1"/>
                </a:solidFill>
              </a:rPr>
              <a:t>a very flexible markup language framework, XHTML is an application of XML, a</a:t>
            </a:r>
            <a:r>
              <a:rPr lang="pl-PL" sz="2000" dirty="0">
                <a:solidFill>
                  <a:schemeClr val="tx1"/>
                </a:solidFill>
              </a:rPr>
              <a:t>nd has</a:t>
            </a:r>
            <a:r>
              <a:rPr lang="en-US" sz="2000" dirty="0">
                <a:solidFill>
                  <a:schemeClr val="tx1"/>
                </a:solidFill>
              </a:rPr>
              <a:t> more restrictive</a:t>
            </a:r>
            <a:r>
              <a:rPr lang="pl-PL" sz="2000" dirty="0">
                <a:solidFill>
                  <a:schemeClr val="tx1"/>
                </a:solidFill>
              </a:rPr>
              <a:t> form</a:t>
            </a:r>
            <a:r>
              <a:rPr lang="en-US" sz="2000" dirty="0">
                <a:solidFill>
                  <a:schemeClr val="tx1"/>
                </a:solidFill>
              </a:rPr>
              <a:t>.</a:t>
            </a:r>
            <a:endParaRPr lang="pl-PL" sz="2000" dirty="0">
              <a:solidFill>
                <a:schemeClr val="tx1"/>
              </a:solidFill>
            </a:endParaRPr>
          </a:p>
          <a:p>
            <a:pPr marL="166688" indent="-166688" defTabSz="944563" eaLnBrk="0" hangingPunct="0">
              <a:spcBef>
                <a:spcPts val="3000"/>
              </a:spcBef>
              <a:buClr>
                <a:srgbClr val="B5121B"/>
              </a:buClr>
            </a:pPr>
            <a:r>
              <a:rPr lang="pl-PL" sz="2000" dirty="0">
                <a:solidFill>
                  <a:schemeClr val="tx1"/>
                </a:solidFill>
              </a:rPr>
              <a:t>	</a:t>
            </a:r>
            <a:r>
              <a:rPr lang="en-US" sz="2000" dirty="0">
                <a:solidFill>
                  <a:schemeClr val="tx1"/>
                </a:solidFill>
              </a:rPr>
              <a:t>Because XHTML documents need to be well-formed,</a:t>
            </a:r>
            <a:r>
              <a:rPr lang="pl-PL" sz="2000" dirty="0">
                <a:solidFill>
                  <a:schemeClr val="tx1"/>
                </a:solidFill>
              </a:rPr>
              <a:t> </a:t>
            </a:r>
            <a:r>
              <a:rPr lang="en-US" sz="2000" dirty="0">
                <a:solidFill>
                  <a:schemeClr val="tx1"/>
                </a:solidFill>
              </a:rPr>
              <a:t>they can be parsed using standard XML parsers</a:t>
            </a:r>
            <a:endParaRPr lang="pl-PL" sz="2000" dirty="0">
              <a:solidFill>
                <a:schemeClr val="tx1"/>
              </a:solidFill>
              <a:latin typeface="Arial" charset="0"/>
            </a:endParaRPr>
          </a:p>
          <a:p>
            <a:pPr marL="166688" indent="-166688" defTabSz="944563" eaLnBrk="0" hangingPunct="0">
              <a:spcBef>
                <a:spcPts val="963"/>
              </a:spcBef>
              <a:buClr>
                <a:srgbClr val="B5121B"/>
              </a:buClr>
            </a:pPr>
            <a:endParaRPr lang="pl-PL" sz="2000" dirty="0">
              <a:solidFill>
                <a:schemeClr val="tx1"/>
              </a:solidFill>
              <a:latin typeface="Arial" charset="0"/>
            </a:endParaRPr>
          </a:p>
        </p:txBody>
      </p:sp>
      <p:sp>
        <p:nvSpPr>
          <p:cNvPr id="121859"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773EAD59-DF40-4595-BEAD-34466EC3EFC5}" type="slidenum">
              <a:rPr lang="nl-NL" sz="1000">
                <a:solidFill>
                  <a:schemeClr val="tx1"/>
                </a:solidFill>
                <a:latin typeface="Arial" charset="0"/>
              </a:rPr>
              <a:pPr algn="r" eaLnBrk="0" hangingPunct="0"/>
              <a:t>11</a:t>
            </a:fld>
            <a:endParaRPr lang="nl-NL" sz="1000">
              <a:solidFill>
                <a:schemeClr val="tx1"/>
              </a:solidFill>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2171700" y="764373"/>
            <a:ext cx="6377940" cy="1215436"/>
          </a:xfrm>
        </p:spPr>
        <p:txBody>
          <a:bodyPr/>
          <a:lstStyle/>
          <a:p>
            <a:r>
              <a:rPr lang="en-US" altLang="zh-CN" dirty="0" smtClean="0">
                <a:ea typeface="宋体" pitchFamily="2" charset="-122"/>
              </a:rPr>
              <a:t>History of the XML Standard</a:t>
            </a:r>
            <a:endParaRPr lang="en-US" dirty="0" smtClean="0"/>
          </a:p>
        </p:txBody>
      </p:sp>
      <p:sp>
        <p:nvSpPr>
          <p:cNvPr id="122882" name="Rectangle 5"/>
          <p:cNvSpPr>
            <a:spLocks noChangeArrowheads="1"/>
          </p:cNvSpPr>
          <p:nvPr/>
        </p:nvSpPr>
        <p:spPr bwMode="auto">
          <a:xfrm>
            <a:off x="323850" y="1917204"/>
            <a:ext cx="8455025" cy="4940796"/>
          </a:xfrm>
          <a:prstGeom prst="rect">
            <a:avLst/>
          </a:prstGeom>
          <a:noFill/>
          <a:ln w="12700">
            <a:noFill/>
            <a:miter lim="800000"/>
            <a:headEnd/>
            <a:tailEnd/>
          </a:ln>
        </p:spPr>
        <p:txBody>
          <a:bodyPr lIns="0" tIns="0" rIns="0" bIns="0"/>
          <a:lstStyle/>
          <a:p>
            <a:pPr marL="166688" indent="-166688" defTabSz="944563" eaLnBrk="0" hangingPunct="0">
              <a:spcBef>
                <a:spcPts val="963"/>
              </a:spcBef>
              <a:buClr>
                <a:srgbClr val="B5121B"/>
              </a:buClr>
            </a:pPr>
            <a:r>
              <a:rPr lang="pl-PL" sz="3000" dirty="0">
                <a:solidFill>
                  <a:schemeClr val="tx1"/>
                </a:solidFill>
                <a:latin typeface="Arial" charset="0"/>
              </a:rPr>
              <a:t>	</a:t>
            </a:r>
            <a:r>
              <a:rPr lang="pl-PL" sz="3000" u="sng" dirty="0">
                <a:solidFill>
                  <a:schemeClr val="tx1"/>
                </a:solidFill>
                <a:latin typeface="Arial" charset="0"/>
              </a:rPr>
              <a:t>XHTML 2/2</a:t>
            </a:r>
          </a:p>
          <a:p>
            <a:pPr marL="166688" indent="-166688" defTabSz="944563" eaLnBrk="0" hangingPunct="0">
              <a:spcBef>
                <a:spcPts val="963"/>
              </a:spcBef>
              <a:buClr>
                <a:srgbClr val="B5121B"/>
              </a:buClr>
            </a:pPr>
            <a:r>
              <a:rPr lang="pl-PL" sz="2200" dirty="0">
                <a:solidFill>
                  <a:schemeClr val="tx1"/>
                </a:solidFill>
              </a:rPr>
              <a:t>	More simply definition – XHTML is HTML but written with XML syntax and all XML rules:</a:t>
            </a:r>
            <a:endParaRPr lang="pl-PL" sz="2200" u="sng" dirty="0">
              <a:solidFill>
                <a:schemeClr val="tx1"/>
              </a:solidFill>
              <a:latin typeface="Arial" charset="0"/>
            </a:endParaRPr>
          </a:p>
          <a:p>
            <a:pPr marL="166688" indent="-166688" defTabSz="944563" eaLnBrk="0" hangingPunct="0">
              <a:spcBef>
                <a:spcPts val="963"/>
              </a:spcBef>
              <a:buClr>
                <a:srgbClr val="B5121B"/>
              </a:buClr>
            </a:pPr>
            <a:endParaRPr lang="pl-PL" sz="2200" u="sng" dirty="0">
              <a:solidFill>
                <a:schemeClr val="tx1"/>
              </a:solidFill>
              <a:latin typeface="Arial" charset="0"/>
            </a:endParaRPr>
          </a:p>
          <a:p>
            <a:pPr marL="166688" indent="-166688" defTabSz="944563" eaLnBrk="0" hangingPunct="0">
              <a:spcBef>
                <a:spcPts val="963"/>
              </a:spcBef>
              <a:buClr>
                <a:srgbClr val="B5121B"/>
              </a:buClr>
            </a:pPr>
            <a:endParaRPr lang="pl-PL" sz="2000" dirty="0">
              <a:solidFill>
                <a:schemeClr val="tx1"/>
              </a:solidFill>
              <a:latin typeface="Arial" charset="0"/>
            </a:endParaRPr>
          </a:p>
        </p:txBody>
      </p:sp>
      <p:sp>
        <p:nvSpPr>
          <p:cNvPr id="122883" name="Symbol zastępczy zawartości 2"/>
          <p:cNvSpPr>
            <a:spLocks/>
          </p:cNvSpPr>
          <p:nvPr/>
        </p:nvSpPr>
        <p:spPr bwMode="auto">
          <a:xfrm>
            <a:off x="576263" y="3248980"/>
            <a:ext cx="3810000" cy="3079977"/>
          </a:xfrm>
          <a:prstGeom prst="rect">
            <a:avLst/>
          </a:prstGeom>
          <a:noFill/>
          <a:ln w="9525">
            <a:noFill/>
            <a:miter lim="800000"/>
            <a:headEnd/>
            <a:tailEnd/>
          </a:ln>
        </p:spPr>
        <p:txBody>
          <a:bodyPr/>
          <a:lstStyle/>
          <a:p>
            <a:pPr eaLnBrk="0" hangingPunct="0">
              <a:spcBef>
                <a:spcPts val="300"/>
              </a:spcBef>
              <a:buClr>
                <a:srgbClr val="B5121B"/>
              </a:buClr>
            </a:pPr>
            <a:r>
              <a:rPr lang="pl-PL" sz="2000" b="1" dirty="0">
                <a:solidFill>
                  <a:schemeClr val="tx1"/>
                </a:solidFill>
                <a:latin typeface="Courier New" pitchFamily="49" charset="0"/>
                <a:cs typeface="Courier New" pitchFamily="49" charset="0"/>
              </a:rPr>
              <a:t>HTML:</a:t>
            </a:r>
          </a:p>
          <a:p>
            <a:pPr eaLnBrk="0" hangingPunct="0">
              <a:spcBef>
                <a:spcPts val="300"/>
              </a:spcBef>
              <a:buClr>
                <a:srgbClr val="B5121B"/>
              </a:buClr>
            </a:pPr>
            <a:r>
              <a:rPr lang="pl-PL" sz="1600" b="1" dirty="0">
                <a:solidFill>
                  <a:schemeClr val="hlink"/>
                </a:solidFill>
                <a:latin typeface="Courier New" pitchFamily="49" charset="0"/>
                <a:cs typeface="Courier New" pitchFamily="49" charset="0"/>
              </a:rPr>
              <a:t>&lt;br&gt;</a:t>
            </a:r>
          </a:p>
          <a:p>
            <a:pPr eaLnBrk="0" hangingPunct="0">
              <a:spcBef>
                <a:spcPts val="300"/>
              </a:spcBef>
              <a:buClr>
                <a:srgbClr val="B5121B"/>
              </a:buClr>
            </a:pPr>
            <a:endParaRPr lang="pl-PL" sz="1600" b="1" dirty="0">
              <a:solidFill>
                <a:schemeClr val="hlink"/>
              </a:solidFill>
              <a:latin typeface="Courier New" pitchFamily="49" charset="0"/>
              <a:cs typeface="Courier New" pitchFamily="49" charset="0"/>
            </a:endParaRPr>
          </a:p>
          <a:p>
            <a:pPr eaLnBrk="0" hangingPunct="0">
              <a:spcBef>
                <a:spcPts val="300"/>
              </a:spcBef>
              <a:buClr>
                <a:srgbClr val="B5121B"/>
              </a:buClr>
            </a:pPr>
            <a:r>
              <a:rPr lang="pl-PL" sz="1600" b="1" dirty="0">
                <a:solidFill>
                  <a:schemeClr val="hlink"/>
                </a:solidFill>
                <a:latin typeface="Courier New" pitchFamily="49" charset="0"/>
                <a:cs typeface="Courier New" pitchFamily="49" charset="0"/>
              </a:rPr>
              <a:t>&lt;p&gt;This is a list:</a:t>
            </a:r>
          </a:p>
          <a:p>
            <a:pPr eaLnBrk="0" hangingPunct="0">
              <a:spcBef>
                <a:spcPts val="300"/>
              </a:spcBef>
              <a:buClr>
                <a:srgbClr val="B5121B"/>
              </a:buClr>
            </a:pPr>
            <a:r>
              <a:rPr lang="pl-PL" sz="1600" b="1" dirty="0">
                <a:solidFill>
                  <a:schemeClr val="hlink"/>
                </a:solidFill>
                <a:latin typeface="Courier New" pitchFamily="49" charset="0"/>
                <a:cs typeface="Courier New" pitchFamily="49" charset="0"/>
              </a:rPr>
              <a:t>&lt;ul&gt;</a:t>
            </a:r>
          </a:p>
          <a:p>
            <a:pPr eaLnBrk="0" hangingPunct="0">
              <a:spcBef>
                <a:spcPts val="300"/>
              </a:spcBef>
              <a:buClr>
                <a:srgbClr val="B5121B"/>
              </a:buClr>
            </a:pPr>
            <a:r>
              <a:rPr lang="pl-PL" sz="1600" b="1" dirty="0">
                <a:solidFill>
                  <a:schemeClr val="hlink"/>
                </a:solidFill>
                <a:latin typeface="Courier New" pitchFamily="49" charset="0"/>
                <a:cs typeface="Courier New" pitchFamily="49" charset="0"/>
              </a:rPr>
              <a:t>  &lt;li&gt;item 1</a:t>
            </a:r>
          </a:p>
          <a:p>
            <a:pPr eaLnBrk="0" hangingPunct="0">
              <a:spcBef>
                <a:spcPts val="300"/>
              </a:spcBef>
              <a:buClr>
                <a:srgbClr val="B5121B"/>
              </a:buClr>
            </a:pPr>
            <a:r>
              <a:rPr lang="pl-PL" sz="1600" b="1" dirty="0">
                <a:solidFill>
                  <a:schemeClr val="hlink"/>
                </a:solidFill>
                <a:latin typeface="Courier New" pitchFamily="49" charset="0"/>
                <a:cs typeface="Courier New" pitchFamily="49" charset="0"/>
              </a:rPr>
              <a:t>  &lt;li&gt;item 2</a:t>
            </a:r>
          </a:p>
          <a:p>
            <a:pPr eaLnBrk="0" hangingPunct="0">
              <a:spcBef>
                <a:spcPts val="300"/>
              </a:spcBef>
              <a:buClr>
                <a:srgbClr val="B5121B"/>
              </a:buClr>
            </a:pPr>
            <a:r>
              <a:rPr lang="pl-PL" sz="1600" b="1" dirty="0">
                <a:solidFill>
                  <a:schemeClr val="hlink"/>
                </a:solidFill>
                <a:latin typeface="Courier New" pitchFamily="49" charset="0"/>
                <a:cs typeface="Courier New" pitchFamily="49" charset="0"/>
              </a:rPr>
              <a:t>&lt;/ul&gt;</a:t>
            </a:r>
          </a:p>
          <a:p>
            <a:pPr eaLnBrk="0" hangingPunct="0">
              <a:spcBef>
                <a:spcPts val="300"/>
              </a:spcBef>
              <a:buClr>
                <a:srgbClr val="B5121B"/>
              </a:buClr>
            </a:pPr>
            <a:endParaRPr lang="pl-PL" sz="1600" b="1" dirty="0">
              <a:solidFill>
                <a:schemeClr val="hlink"/>
              </a:solidFill>
              <a:latin typeface="Courier New" pitchFamily="49" charset="0"/>
              <a:cs typeface="Courier New" pitchFamily="49" charset="0"/>
            </a:endParaRPr>
          </a:p>
          <a:p>
            <a:pPr eaLnBrk="0" hangingPunct="0">
              <a:spcBef>
                <a:spcPts val="300"/>
              </a:spcBef>
              <a:buClr>
                <a:srgbClr val="B5121B"/>
              </a:buClr>
            </a:pPr>
            <a:r>
              <a:rPr lang="pl-PL" sz="1600" b="1" dirty="0">
                <a:solidFill>
                  <a:schemeClr val="hlink"/>
                </a:solidFill>
                <a:latin typeface="Courier New" pitchFamily="49" charset="0"/>
                <a:cs typeface="Courier New" pitchFamily="49" charset="0"/>
              </a:rPr>
              <a:t>&lt;p align=center&gt;Title&lt;/p&gt;</a:t>
            </a:r>
          </a:p>
          <a:p>
            <a:pPr eaLnBrk="0" hangingPunct="0">
              <a:spcBef>
                <a:spcPts val="300"/>
              </a:spcBef>
              <a:buClr>
                <a:srgbClr val="B5121B"/>
              </a:buClr>
            </a:pPr>
            <a:endParaRPr lang="pl-PL" sz="1600" b="1" dirty="0">
              <a:solidFill>
                <a:schemeClr val="hlink"/>
              </a:solidFill>
              <a:latin typeface="Courier New" pitchFamily="49" charset="0"/>
              <a:cs typeface="Courier New" pitchFamily="49" charset="0"/>
            </a:endParaRPr>
          </a:p>
        </p:txBody>
      </p:sp>
      <p:sp>
        <p:nvSpPr>
          <p:cNvPr id="122884" name="Symbol zastępczy zawartości 3"/>
          <p:cNvSpPr>
            <a:spLocks/>
          </p:cNvSpPr>
          <p:nvPr/>
        </p:nvSpPr>
        <p:spPr bwMode="auto">
          <a:xfrm>
            <a:off x="4538663" y="3248980"/>
            <a:ext cx="3810000" cy="3079977"/>
          </a:xfrm>
          <a:prstGeom prst="rect">
            <a:avLst/>
          </a:prstGeom>
          <a:noFill/>
          <a:ln w="9525">
            <a:noFill/>
            <a:miter lim="800000"/>
            <a:headEnd/>
            <a:tailEnd/>
          </a:ln>
        </p:spPr>
        <p:txBody>
          <a:bodyPr/>
          <a:lstStyle/>
          <a:p>
            <a:pPr marL="166688" indent="-166688" defTabSz="944563" eaLnBrk="0" hangingPunct="0">
              <a:spcBef>
                <a:spcPts val="300"/>
              </a:spcBef>
              <a:buClr>
                <a:srgbClr val="B5121B"/>
              </a:buClr>
            </a:pPr>
            <a:r>
              <a:rPr lang="pl-PL" sz="2000" b="1" dirty="0">
                <a:solidFill>
                  <a:schemeClr val="tx1"/>
                </a:solidFill>
                <a:latin typeface="Courier New" pitchFamily="49" charset="0"/>
                <a:cs typeface="Courier New" pitchFamily="49" charset="0"/>
              </a:rPr>
              <a:t>XHTML:</a:t>
            </a:r>
          </a:p>
          <a:p>
            <a:pPr marL="166688" indent="-166688" defTabSz="944563" eaLnBrk="0" hangingPunct="0">
              <a:spcBef>
                <a:spcPts val="300"/>
              </a:spcBef>
              <a:buClr>
                <a:srgbClr val="B5121B"/>
              </a:buClr>
            </a:pPr>
            <a:r>
              <a:rPr lang="pl-PL" sz="1600" b="1" dirty="0">
                <a:solidFill>
                  <a:schemeClr val="hlink"/>
                </a:solidFill>
                <a:latin typeface="Courier New" pitchFamily="49" charset="0"/>
                <a:cs typeface="Courier New" pitchFamily="49" charset="0"/>
              </a:rPr>
              <a:t>&lt;br/&gt;</a:t>
            </a:r>
          </a:p>
          <a:p>
            <a:pPr marL="166688" indent="-166688" defTabSz="944563" eaLnBrk="0" hangingPunct="0">
              <a:spcBef>
                <a:spcPts val="300"/>
              </a:spcBef>
              <a:buClr>
                <a:srgbClr val="B5121B"/>
              </a:buClr>
            </a:pPr>
            <a:endParaRPr lang="pl-PL" sz="1600" b="1" dirty="0">
              <a:solidFill>
                <a:schemeClr val="hlink"/>
              </a:solidFill>
              <a:latin typeface="Courier New" pitchFamily="49" charset="0"/>
              <a:cs typeface="Courier New" pitchFamily="49" charset="0"/>
            </a:endParaRPr>
          </a:p>
          <a:p>
            <a:pPr marL="166688" indent="-166688" defTabSz="944563" eaLnBrk="0" hangingPunct="0">
              <a:spcBef>
                <a:spcPts val="300"/>
              </a:spcBef>
              <a:buClr>
                <a:srgbClr val="B5121B"/>
              </a:buClr>
            </a:pPr>
            <a:r>
              <a:rPr lang="pl-PL" sz="1600" b="1" dirty="0">
                <a:solidFill>
                  <a:schemeClr val="hlink"/>
                </a:solidFill>
                <a:latin typeface="Courier New" pitchFamily="49" charset="0"/>
                <a:cs typeface="Courier New" pitchFamily="49" charset="0"/>
              </a:rPr>
              <a:t>&lt;p&gt;This is a list:&lt;/p&gt;</a:t>
            </a:r>
          </a:p>
          <a:p>
            <a:pPr marL="166688" indent="-166688" defTabSz="944563" eaLnBrk="0" hangingPunct="0">
              <a:spcBef>
                <a:spcPts val="300"/>
              </a:spcBef>
              <a:buClr>
                <a:srgbClr val="B5121B"/>
              </a:buClr>
            </a:pPr>
            <a:r>
              <a:rPr lang="pl-PL" sz="1600" b="1" dirty="0">
                <a:solidFill>
                  <a:schemeClr val="hlink"/>
                </a:solidFill>
                <a:latin typeface="Courier New" pitchFamily="49" charset="0"/>
                <a:cs typeface="Courier New" pitchFamily="49" charset="0"/>
              </a:rPr>
              <a:t>&lt;ul&gt;</a:t>
            </a:r>
          </a:p>
          <a:p>
            <a:pPr marL="166688" indent="-166688" defTabSz="944563" eaLnBrk="0" hangingPunct="0">
              <a:spcBef>
                <a:spcPts val="300"/>
              </a:spcBef>
              <a:buClr>
                <a:srgbClr val="B5121B"/>
              </a:buClr>
            </a:pPr>
            <a:r>
              <a:rPr lang="pl-PL" sz="1600" b="1" dirty="0">
                <a:solidFill>
                  <a:schemeClr val="hlink"/>
                </a:solidFill>
                <a:latin typeface="Courier New" pitchFamily="49" charset="0"/>
                <a:cs typeface="Courier New" pitchFamily="49" charset="0"/>
              </a:rPr>
              <a:t>  &lt;li&gt;item 1&lt;/li&gt;</a:t>
            </a:r>
          </a:p>
          <a:p>
            <a:pPr marL="166688" indent="-166688" defTabSz="944563" eaLnBrk="0" hangingPunct="0">
              <a:spcBef>
                <a:spcPts val="300"/>
              </a:spcBef>
              <a:buClr>
                <a:srgbClr val="B5121B"/>
              </a:buClr>
            </a:pPr>
            <a:r>
              <a:rPr lang="pl-PL" sz="1600" b="1" dirty="0">
                <a:solidFill>
                  <a:schemeClr val="hlink"/>
                </a:solidFill>
                <a:latin typeface="Courier New" pitchFamily="49" charset="0"/>
                <a:cs typeface="Courier New" pitchFamily="49" charset="0"/>
              </a:rPr>
              <a:t>  &lt;li&gt;item 2&lt;/li&gt;</a:t>
            </a:r>
          </a:p>
          <a:p>
            <a:pPr marL="166688" indent="-166688" defTabSz="944563" eaLnBrk="0" hangingPunct="0">
              <a:spcBef>
                <a:spcPts val="300"/>
              </a:spcBef>
              <a:buClr>
                <a:srgbClr val="B5121B"/>
              </a:buClr>
            </a:pPr>
            <a:r>
              <a:rPr lang="pl-PL" sz="1600" b="1" dirty="0">
                <a:solidFill>
                  <a:schemeClr val="hlink"/>
                </a:solidFill>
                <a:latin typeface="Courier New" pitchFamily="49" charset="0"/>
                <a:cs typeface="Courier New" pitchFamily="49" charset="0"/>
              </a:rPr>
              <a:t>&lt;/ul&gt;</a:t>
            </a:r>
          </a:p>
          <a:p>
            <a:pPr marL="166688" indent="-166688" defTabSz="944563" eaLnBrk="0" hangingPunct="0">
              <a:spcBef>
                <a:spcPts val="300"/>
              </a:spcBef>
              <a:buClr>
                <a:srgbClr val="B5121B"/>
              </a:buClr>
            </a:pPr>
            <a:endParaRPr lang="pl-PL" sz="1600" b="1" dirty="0">
              <a:solidFill>
                <a:schemeClr val="hlink"/>
              </a:solidFill>
              <a:latin typeface="Courier New" pitchFamily="49" charset="0"/>
              <a:cs typeface="Courier New" pitchFamily="49" charset="0"/>
            </a:endParaRPr>
          </a:p>
          <a:p>
            <a:pPr marL="166688" indent="-166688" defTabSz="944563" eaLnBrk="0" hangingPunct="0">
              <a:spcBef>
                <a:spcPts val="300"/>
              </a:spcBef>
              <a:buClr>
                <a:srgbClr val="B5121B"/>
              </a:buClr>
            </a:pPr>
            <a:r>
              <a:rPr lang="pl-PL" sz="1600" b="1" dirty="0">
                <a:solidFill>
                  <a:schemeClr val="hlink"/>
                </a:solidFill>
                <a:latin typeface="Courier New" pitchFamily="49" charset="0"/>
                <a:cs typeface="Courier New" pitchFamily="49" charset="0"/>
              </a:rPr>
              <a:t>&lt;p align="center"&gt;Title&lt;/p&gt;</a:t>
            </a:r>
          </a:p>
        </p:txBody>
      </p:sp>
      <p:sp>
        <p:nvSpPr>
          <p:cNvPr id="122885" name="Slide Number Placeholder 9"/>
          <p:cNvSpPr txBox="1">
            <a:spLocks noGrp="1"/>
          </p:cNvSpPr>
          <p:nvPr/>
        </p:nvSpPr>
        <p:spPr bwMode="auto">
          <a:xfrm>
            <a:off x="0" y="6302376"/>
            <a:ext cx="468313" cy="343214"/>
          </a:xfrm>
          <a:prstGeom prst="rect">
            <a:avLst/>
          </a:prstGeom>
          <a:noFill/>
          <a:ln w="9525">
            <a:noFill/>
            <a:miter lim="800000"/>
            <a:headEnd/>
            <a:tailEnd/>
          </a:ln>
        </p:spPr>
        <p:txBody>
          <a:bodyPr anchor="ctr"/>
          <a:lstStyle/>
          <a:p>
            <a:pPr algn="r" eaLnBrk="0" hangingPunct="0"/>
            <a:fld id="{3F00BB6B-41D1-4516-8382-303A44D1D79B}" type="slidenum">
              <a:rPr lang="nl-NL" sz="1000">
                <a:solidFill>
                  <a:schemeClr val="tx1"/>
                </a:solidFill>
                <a:latin typeface="Arial" charset="0"/>
              </a:rPr>
              <a:pPr algn="r" eaLnBrk="0" hangingPunct="0"/>
              <a:t>12</a:t>
            </a:fld>
            <a:endParaRPr lang="nl-NL" sz="1000">
              <a:solidFill>
                <a:schemeClr val="tx1"/>
              </a:solidFill>
              <a:latin typeface="Arial"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p:txBody>
          <a:bodyPr/>
          <a:lstStyle/>
          <a:p>
            <a:r>
              <a:rPr lang="pl-PL" sz="2200" dirty="0" smtClean="0"/>
              <a:t>Data storage (database structure)</a:t>
            </a:r>
            <a:endParaRPr lang="en-US" sz="2200" dirty="0" smtClean="0"/>
          </a:p>
          <a:p>
            <a:endParaRPr lang="en-US" sz="2200" dirty="0"/>
          </a:p>
          <a:p>
            <a:endParaRPr lang="en-US" sz="2200" dirty="0" smtClean="0"/>
          </a:p>
          <a:p>
            <a:endParaRPr lang="en-US" sz="2200" dirty="0"/>
          </a:p>
          <a:p>
            <a:r>
              <a:rPr lang="pl-PL" sz="2400" dirty="0" smtClean="0"/>
              <a:t>Data </a:t>
            </a:r>
            <a:r>
              <a:rPr lang="pl-PL" sz="2400" dirty="0"/>
              <a:t>interchange beetwen </a:t>
            </a:r>
            <a:r>
              <a:rPr lang="en-US" sz="2400" dirty="0" smtClean="0"/>
              <a:t/>
            </a:r>
            <a:br>
              <a:rPr lang="en-US" sz="2400" dirty="0" smtClean="0"/>
            </a:br>
            <a:r>
              <a:rPr lang="pl-PL" sz="2400" dirty="0" smtClean="0"/>
              <a:t>applications</a:t>
            </a:r>
            <a:r>
              <a:rPr lang="pl-PL" sz="2400" dirty="0"/>
              <a:t>/ modules/ systems </a:t>
            </a:r>
          </a:p>
          <a:p>
            <a:pPr marL="0" indent="0">
              <a:buNone/>
            </a:pPr>
            <a:endParaRPr lang="pl-PL" sz="2200" dirty="0" smtClean="0"/>
          </a:p>
          <a:p>
            <a:pPr>
              <a:buFontTx/>
              <a:buNone/>
            </a:pPr>
            <a:endParaRPr lang="pl-PL" sz="3000" u="sng" dirty="0" smtClean="0"/>
          </a:p>
          <a:p>
            <a:endParaRPr lang="pl-PL" dirty="0" smtClean="0"/>
          </a:p>
        </p:txBody>
      </p:sp>
      <p:sp>
        <p:nvSpPr>
          <p:cNvPr id="125955"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4E48BA6F-515F-4084-9060-AB526EF43E98}" type="slidenum">
              <a:rPr lang="nl-NL" sz="1000">
                <a:solidFill>
                  <a:schemeClr val="tx1"/>
                </a:solidFill>
                <a:latin typeface="Arial" charset="0"/>
              </a:rPr>
              <a:pPr algn="r" eaLnBrk="0" hangingPunct="0"/>
              <a:t>13</a:t>
            </a:fld>
            <a:endParaRPr lang="nl-NL" sz="1000">
              <a:solidFill>
                <a:schemeClr val="tx1"/>
              </a:solidFill>
              <a:latin typeface="Arial" charset="0"/>
            </a:endParaRPr>
          </a:p>
        </p:txBody>
      </p:sp>
      <p:pic>
        <p:nvPicPr>
          <p:cNvPr id="111620" name="Picture 4" descr="http://www.triagedata.com/images/discov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328" y="2288071"/>
            <a:ext cx="2431072" cy="202317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download.applied-maths.com/sites/default/img/XmlDataExch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68" y="4748348"/>
            <a:ext cx="5064646" cy="15595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2171700" y="764373"/>
            <a:ext cx="6377940" cy="121543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pPr>
            <a:r>
              <a:rPr lang="en-US" altLang="zh-CN" dirty="0" smtClean="0">
                <a:ea typeface="宋体" pitchFamily="2" charset="-122"/>
              </a:rPr>
              <a:t>XML – Examples of application</a:t>
            </a:r>
            <a:endParaRPr lang="en-US" dirty="0" smtClean="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altLang="zh-CN" dirty="0"/>
              <a:t>XML – Examples of application</a:t>
            </a:r>
            <a:endParaRPr lang="en-US" dirty="0"/>
          </a:p>
        </p:txBody>
      </p:sp>
      <p:sp>
        <p:nvSpPr>
          <p:cNvPr id="5" name="Content Placeholder 2"/>
          <p:cNvSpPr>
            <a:spLocks noGrp="1"/>
          </p:cNvSpPr>
          <p:nvPr>
            <p:ph idx="1"/>
          </p:nvPr>
        </p:nvSpPr>
        <p:spPr/>
        <p:txBody>
          <a:bodyPr/>
          <a:lstStyle/>
          <a:p>
            <a:r>
              <a:rPr lang="pl-PL" sz="2800" dirty="0" smtClean="0"/>
              <a:t>Import</a:t>
            </a:r>
            <a:r>
              <a:rPr lang="pl-PL" sz="2800" dirty="0"/>
              <a:t>/ export options for different </a:t>
            </a:r>
            <a:r>
              <a:rPr lang="pl-PL" sz="2800" dirty="0" smtClean="0"/>
              <a:t>platforms</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pl-PL" sz="2800" dirty="0"/>
          </a:p>
          <a:p>
            <a:endParaRPr lang="pl-PL" sz="2800" dirty="0"/>
          </a:p>
          <a:p>
            <a:pPr>
              <a:buFontTx/>
              <a:buNone/>
            </a:pPr>
            <a:endParaRPr lang="pl-PL" sz="1100" u="sng" dirty="0"/>
          </a:p>
          <a:p>
            <a:endParaRPr lang="pl-PL" dirty="0"/>
          </a:p>
          <a:p>
            <a:pPr>
              <a:buFontTx/>
              <a:buNone/>
            </a:pPr>
            <a:endParaRPr lang="pl-PL" sz="2800" u="sng" dirty="0"/>
          </a:p>
          <a:p>
            <a:endParaRPr lang="pl-PL" dirty="0"/>
          </a:p>
        </p:txBody>
      </p:sp>
      <p:sp>
        <p:nvSpPr>
          <p:cNvPr id="4" name="Slide Number Placeholder 3"/>
          <p:cNvSpPr>
            <a:spLocks noGrp="1"/>
          </p:cNvSpPr>
          <p:nvPr>
            <p:ph type="sldNum" sz="quarter" idx="12"/>
          </p:nvPr>
        </p:nvSpPr>
        <p:spPr/>
        <p:txBody>
          <a:bodyPr/>
          <a:lstStyle/>
          <a:p>
            <a:pPr>
              <a:defRPr/>
            </a:pPr>
            <a:fld id="{62428AB0-45C2-4841-B7EF-335203E1FC37}" type="slidenum">
              <a:rPr lang="nl-NL" smtClean="0"/>
              <a:pPr>
                <a:defRPr/>
              </a:pPr>
              <a:t>14</a:t>
            </a:fld>
            <a:endParaRPr lang="nl-NL" dirty="0"/>
          </a:p>
        </p:txBody>
      </p:sp>
      <p:pic>
        <p:nvPicPr>
          <p:cNvPr id="112642" name="Picture 2" descr="http://helpdesk.atril.com/files/uploads/knowledgebase/Export_options_for_XML_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3565101" cy="2654020"/>
          </a:xfrm>
          <a:prstGeom prst="rect">
            <a:avLst/>
          </a:prstGeom>
          <a:noFill/>
          <a:extLst>
            <a:ext uri="{909E8E84-426E-40DD-AFC4-6F175D3DCCD1}">
              <a14:hiddenFill xmlns:a14="http://schemas.microsoft.com/office/drawing/2010/main">
                <a:solidFill>
                  <a:srgbClr val="FFFFFF"/>
                </a:solidFill>
              </a14:hiddenFill>
            </a:ext>
          </a:extLst>
        </p:spPr>
      </p:pic>
      <p:pic>
        <p:nvPicPr>
          <p:cNvPr id="112644" name="Picture 4" descr="http://www.sqlmanager.net/onlinedocs/mysql/manager/en/export%20data%20-%20format-specific%20options%20-%20xm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370" y="3969060"/>
            <a:ext cx="3672408" cy="2648255"/>
          </a:xfrm>
          <a:prstGeom prst="rect">
            <a:avLst/>
          </a:prstGeom>
          <a:noFill/>
          <a:extLst>
            <a:ext uri="{909E8E84-426E-40DD-AFC4-6F175D3DCCD1}">
              <a14:hiddenFill xmlns:a14="http://schemas.microsoft.com/office/drawing/2010/main">
                <a:solidFill>
                  <a:srgbClr val="FFFFFF"/>
                </a:solidFill>
              </a14:hiddenFill>
            </a:ext>
          </a:extLst>
        </p:spPr>
      </p:pic>
      <p:pic>
        <p:nvPicPr>
          <p:cNvPr id="112646" name="Picture 6" descr="http://www.fedora-commons.org/documentation/3.0/userdocs/client/admin-gui/images/export-op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813485"/>
            <a:ext cx="2396939" cy="3081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extLst>
      <p:ext uri="{BB962C8B-B14F-4D97-AF65-F5344CB8AC3E}">
        <p14:creationId xmlns:p14="http://schemas.microsoft.com/office/powerpoint/2010/main" val="2091937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altLang="zh-CN" dirty="0"/>
              <a:t>XML – Examples of application</a:t>
            </a:r>
            <a:endParaRPr lang="en-US" dirty="0"/>
          </a:p>
        </p:txBody>
      </p:sp>
      <p:sp>
        <p:nvSpPr>
          <p:cNvPr id="5" name="Content Placeholder 2"/>
          <p:cNvSpPr>
            <a:spLocks noGrp="1"/>
          </p:cNvSpPr>
          <p:nvPr>
            <p:ph idx="1"/>
          </p:nvPr>
        </p:nvSpPr>
        <p:spPr/>
        <p:txBody>
          <a:bodyPr/>
          <a:lstStyle/>
          <a:p>
            <a:r>
              <a:rPr lang="pl-PL" sz="2800" dirty="0"/>
              <a:t>Web (like RSS protocol, web </a:t>
            </a:r>
            <a:r>
              <a:rPr lang="pl-PL" sz="2800" dirty="0" smtClean="0"/>
              <a:t>browsers</a:t>
            </a:r>
            <a:r>
              <a:rPr lang="en-US" sz="2800" dirty="0" smtClean="0"/>
              <a:t>, social media portals, communicators</a:t>
            </a:r>
            <a:r>
              <a:rPr lang="pl-PL" sz="2800" dirty="0" smtClean="0"/>
              <a:t>)</a:t>
            </a:r>
            <a:r>
              <a:rPr lang="en-US" sz="2800" dirty="0" smtClean="0"/>
              <a:t/>
            </a:r>
            <a:br>
              <a:rPr lang="en-US" sz="2800" dirty="0" smtClean="0"/>
            </a:br>
            <a:endParaRPr lang="pl-PL" sz="2800" dirty="0"/>
          </a:p>
          <a:p>
            <a:pPr>
              <a:buFontTx/>
              <a:buNone/>
            </a:pPr>
            <a:endParaRPr lang="pl-PL" sz="1100" u="sng" dirty="0"/>
          </a:p>
          <a:p>
            <a:endParaRPr lang="pl-PL" dirty="0"/>
          </a:p>
          <a:p>
            <a:pPr>
              <a:buFontTx/>
              <a:buNone/>
            </a:pPr>
            <a:endParaRPr lang="pl-PL" sz="2800" u="sng" dirty="0"/>
          </a:p>
          <a:p>
            <a:endParaRPr lang="pl-PL" dirty="0"/>
          </a:p>
        </p:txBody>
      </p:sp>
      <p:sp>
        <p:nvSpPr>
          <p:cNvPr id="4" name="Slide Number Placeholder 3"/>
          <p:cNvSpPr>
            <a:spLocks noGrp="1"/>
          </p:cNvSpPr>
          <p:nvPr>
            <p:ph type="sldNum" sz="quarter" idx="12"/>
          </p:nvPr>
        </p:nvSpPr>
        <p:spPr/>
        <p:txBody>
          <a:bodyPr/>
          <a:lstStyle/>
          <a:p>
            <a:pPr>
              <a:defRPr/>
            </a:pPr>
            <a:fld id="{62428AB0-45C2-4841-B7EF-335203E1FC37}" type="slidenum">
              <a:rPr lang="nl-NL" smtClean="0"/>
              <a:pPr>
                <a:defRPr/>
              </a:pPr>
              <a:t>15</a:t>
            </a:fld>
            <a:endParaRPr lang="nl-NL" dirty="0"/>
          </a:p>
        </p:txBody>
      </p:sp>
      <p:pic>
        <p:nvPicPr>
          <p:cNvPr id="113666" name="Picture 2" descr="http://renegadestories.com/wp-content/uploads/2012/12/nfc-pontentia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4" y="3032956"/>
            <a:ext cx="5076564" cy="3588389"/>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extLst>
      <p:ext uri="{BB962C8B-B14F-4D97-AF65-F5344CB8AC3E}">
        <p14:creationId xmlns:p14="http://schemas.microsoft.com/office/powerpoint/2010/main" val="3040017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altLang="zh-CN" dirty="0"/>
              <a:t>XML – Examples of application</a:t>
            </a:r>
            <a:endParaRPr lang="en-US" dirty="0"/>
          </a:p>
        </p:txBody>
      </p:sp>
      <p:sp>
        <p:nvSpPr>
          <p:cNvPr id="6" name="Content Placeholder 2"/>
          <p:cNvSpPr>
            <a:spLocks noGrp="1"/>
          </p:cNvSpPr>
          <p:nvPr>
            <p:ph idx="1"/>
          </p:nvPr>
        </p:nvSpPr>
        <p:spPr/>
        <p:txBody>
          <a:bodyPr/>
          <a:lstStyle/>
          <a:p>
            <a:r>
              <a:rPr lang="pl-PL" sz="2800" dirty="0"/>
              <a:t>Content </a:t>
            </a:r>
            <a:r>
              <a:rPr lang="en-US" sz="2800" dirty="0"/>
              <a:t>and documentation </a:t>
            </a:r>
            <a:r>
              <a:rPr lang="pl-PL" sz="2800" dirty="0" smtClean="0"/>
              <a:t>managment</a:t>
            </a:r>
            <a:endParaRPr lang="en-US" sz="2800" dirty="0" smtClean="0"/>
          </a:p>
          <a:p>
            <a:pPr marL="0" indent="0">
              <a:buNone/>
            </a:pPr>
            <a:r>
              <a:rPr lang="en-US" sz="2800" dirty="0" smtClean="0"/>
              <a:t/>
            </a:r>
            <a:br>
              <a:rPr lang="en-US" sz="2800" dirty="0" smtClean="0"/>
            </a:br>
            <a:r>
              <a:rPr lang="en-US" sz="2800" dirty="0"/>
              <a:t/>
            </a:r>
            <a:br>
              <a:rPr lang="en-US" sz="2800" dirty="0"/>
            </a:br>
            <a:endParaRPr lang="en-US" sz="2800" dirty="0"/>
          </a:p>
          <a:p>
            <a:endParaRPr lang="en-US" sz="2800" dirty="0" smtClean="0"/>
          </a:p>
          <a:p>
            <a:endParaRPr lang="en-US" sz="3300" dirty="0"/>
          </a:p>
          <a:p>
            <a:r>
              <a:rPr lang="pl-PL" sz="2800" dirty="0" smtClean="0"/>
              <a:t>Publication </a:t>
            </a:r>
            <a:r>
              <a:rPr lang="pl-PL" sz="2800" dirty="0"/>
              <a:t>for multiple </a:t>
            </a:r>
            <a:r>
              <a:rPr lang="pl-PL" sz="2800" dirty="0" smtClean="0"/>
              <a:t>formats</a:t>
            </a:r>
            <a:endParaRPr lang="pl-PL" sz="2800" dirty="0"/>
          </a:p>
          <a:p>
            <a:endParaRPr lang="en-US" sz="2800" dirty="0"/>
          </a:p>
          <a:p>
            <a:pPr marL="0" indent="0">
              <a:buNone/>
            </a:pPr>
            <a:endParaRPr lang="pl-PL" sz="2800" dirty="0"/>
          </a:p>
          <a:p>
            <a:pPr>
              <a:buFontTx/>
              <a:buNone/>
            </a:pPr>
            <a:endParaRPr lang="pl-PL" sz="1100" u="sng" dirty="0"/>
          </a:p>
          <a:p>
            <a:endParaRPr lang="pl-PL" dirty="0"/>
          </a:p>
          <a:p>
            <a:pPr>
              <a:buFontTx/>
              <a:buNone/>
            </a:pPr>
            <a:endParaRPr lang="pl-PL" sz="2800" u="sng" dirty="0"/>
          </a:p>
          <a:p>
            <a:endParaRPr lang="pl-PL" dirty="0"/>
          </a:p>
        </p:txBody>
      </p:sp>
      <p:sp>
        <p:nvSpPr>
          <p:cNvPr id="4" name="Slide Number Placeholder 3"/>
          <p:cNvSpPr>
            <a:spLocks noGrp="1"/>
          </p:cNvSpPr>
          <p:nvPr>
            <p:ph type="sldNum" sz="quarter" idx="12"/>
          </p:nvPr>
        </p:nvSpPr>
        <p:spPr/>
        <p:txBody>
          <a:bodyPr/>
          <a:lstStyle/>
          <a:p>
            <a:pPr>
              <a:defRPr/>
            </a:pPr>
            <a:fld id="{62428AB0-45C2-4841-B7EF-335203E1FC37}" type="slidenum">
              <a:rPr lang="nl-NL" smtClean="0"/>
              <a:pPr>
                <a:defRPr/>
              </a:pPr>
              <a:t>16</a:t>
            </a:fld>
            <a:endParaRPr lang="nl-NL" dirty="0"/>
          </a:p>
        </p:txBody>
      </p:sp>
      <p:pic>
        <p:nvPicPr>
          <p:cNvPr id="114692" name="Picture 4" descr="http://images.cxotoday.com/2013/02/content_management_TPig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903668"/>
            <a:ext cx="2064230" cy="1548172"/>
          </a:xfrm>
          <a:prstGeom prst="rect">
            <a:avLst/>
          </a:prstGeom>
          <a:noFill/>
          <a:extLst>
            <a:ext uri="{909E8E84-426E-40DD-AFC4-6F175D3DCCD1}">
              <a14:hiddenFill xmlns:a14="http://schemas.microsoft.com/office/drawing/2010/main">
                <a:solidFill>
                  <a:srgbClr val="FFFFFF"/>
                </a:solidFill>
              </a14:hiddenFill>
            </a:ext>
          </a:extLst>
        </p:spPr>
      </p:pic>
      <p:pic>
        <p:nvPicPr>
          <p:cNvPr id="114690" name="Picture 2" descr="http://www.infobiz.pl/images/media/howto/system.cms/cms.kontrola.wersji.dokument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05" y="2768489"/>
            <a:ext cx="3887663" cy="22102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allzonedigital.com/images/xm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440" y="4588999"/>
            <a:ext cx="2161009" cy="216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26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4"/>
          <p:cNvSpPr>
            <a:spLocks noChangeArrowheads="1"/>
          </p:cNvSpPr>
          <p:nvPr/>
        </p:nvSpPr>
        <p:spPr bwMode="auto">
          <a:xfrm>
            <a:off x="294495" y="2525713"/>
            <a:ext cx="5682443" cy="3387725"/>
          </a:xfrm>
          <a:prstGeom prst="rect">
            <a:avLst/>
          </a:prstGeom>
          <a:solidFill>
            <a:schemeClr val="bg2">
              <a:lumMod val="40000"/>
              <a:lumOff val="60000"/>
            </a:schemeClr>
          </a:solidFill>
          <a:ln w="9525">
            <a:solidFill>
              <a:schemeClr val="tx1"/>
            </a:solidFill>
            <a:miter lim="800000"/>
            <a:headEnd/>
            <a:tailEnd/>
          </a:ln>
        </p:spPr>
        <p:txBody>
          <a:bodyPr wrap="none" anchor="ctr"/>
          <a:lstStyle/>
          <a:p>
            <a:endParaRPr lang="pl-PL"/>
          </a:p>
        </p:txBody>
      </p:sp>
      <p:sp>
        <p:nvSpPr>
          <p:cNvPr id="133122" name="Rectangle 2"/>
          <p:cNvSpPr>
            <a:spLocks noGrp="1" noChangeArrowheads="1"/>
          </p:cNvSpPr>
          <p:nvPr>
            <p:ph type="title"/>
          </p:nvPr>
        </p:nvSpPr>
        <p:spPr/>
        <p:txBody>
          <a:bodyPr>
            <a:normAutofit fontScale="90000"/>
          </a:bodyPr>
          <a:lstStyle/>
          <a:p>
            <a:r>
              <a:rPr lang="en-US" altLang="zh-CN" smtClean="0">
                <a:ea typeface="宋体" pitchFamily="2" charset="-122"/>
              </a:rPr>
              <a:t>XML structure (elements, attributes, declarations)</a:t>
            </a:r>
            <a:endParaRPr lang="pl-PL" smtClean="0">
              <a:ea typeface="宋体" pitchFamily="2" charset="-122"/>
            </a:endParaRPr>
          </a:p>
        </p:txBody>
      </p:sp>
      <p:sp>
        <p:nvSpPr>
          <p:cNvPr id="133123" name="Rectangle 3"/>
          <p:cNvSpPr>
            <a:spLocks noGrp="1" noChangeArrowheads="1"/>
          </p:cNvSpPr>
          <p:nvPr>
            <p:ph idx="1"/>
          </p:nvPr>
        </p:nvSpPr>
        <p:spPr>
          <a:xfrm>
            <a:off x="323850" y="909638"/>
            <a:ext cx="5688013" cy="4967287"/>
          </a:xfrm>
        </p:spPr>
        <p:txBody>
          <a:bodyPr>
            <a:normAutofit fontScale="92500" lnSpcReduction="10000"/>
          </a:bodyPr>
          <a:lstStyle/>
          <a:p>
            <a:pPr>
              <a:buFontTx/>
              <a:buNone/>
            </a:pPr>
            <a:r>
              <a:rPr lang="en-US" sz="3000" u="sng" dirty="0" smtClean="0"/>
              <a:t/>
            </a:r>
            <a:br>
              <a:rPr lang="en-US" sz="3000" u="sng" dirty="0" smtClean="0"/>
            </a:br>
            <a:r>
              <a:rPr lang="en-US" sz="3000" u="sng" dirty="0" smtClean="0"/>
              <a:t/>
            </a:r>
            <a:br>
              <a:rPr lang="en-US" sz="3000" u="sng" dirty="0" smtClean="0"/>
            </a:br>
            <a:r>
              <a:rPr lang="en-US" sz="3000" u="sng" dirty="0" smtClean="0"/>
              <a:t/>
            </a:r>
            <a:br>
              <a:rPr lang="en-US" sz="3000" u="sng" dirty="0" smtClean="0"/>
            </a:br>
            <a:r>
              <a:rPr lang="pl-PL" sz="3000" u="sng" dirty="0" smtClean="0"/>
              <a:t>XML structure</a:t>
            </a:r>
          </a:p>
          <a:p>
            <a:pPr>
              <a:buFontTx/>
              <a:buNone/>
            </a:pPr>
            <a:endParaRPr lang="pl-PL" sz="1500" u="sng" dirty="0" smtClean="0"/>
          </a:p>
          <a:p>
            <a:pPr>
              <a:spcBef>
                <a:spcPct val="0"/>
              </a:spcBef>
              <a:buFontTx/>
              <a:buNone/>
            </a:pPr>
            <a:r>
              <a:rPr lang="pl-PL" sz="1600" b="1" dirty="0" smtClean="0">
                <a:latin typeface="Courier New" pitchFamily="49" charset="0"/>
                <a:cs typeface="Courier New" pitchFamily="49" charset="0"/>
              </a:rPr>
              <a:t>&lt;?xml version="1.0"&gt;</a:t>
            </a:r>
          </a:p>
          <a:p>
            <a:pPr>
              <a:spcBef>
                <a:spcPct val="0"/>
              </a:spcBef>
              <a:buFontTx/>
              <a:buNone/>
            </a:pP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catalog</a:t>
            </a:r>
            <a:r>
              <a:rPr lang="en-US" sz="1600" b="1" dirty="0" smtClean="0">
                <a:latin typeface="Courier New" pitchFamily="49" charset="0"/>
                <a:cs typeface="Courier New" pitchFamily="49" charset="0"/>
              </a:rPr>
              <a:t>&gt;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car year=„</a:t>
            </a:r>
            <a:r>
              <a:rPr lang="pl-PL" sz="1600" dirty="0" smtClean="0">
                <a:latin typeface="Courier New" pitchFamily="49" charset="0"/>
                <a:cs typeface="Courier New" pitchFamily="49" charset="0"/>
              </a:rPr>
              <a:t>2007</a:t>
            </a:r>
            <a:r>
              <a:rPr lang="pl-PL" sz="1600" b="1" dirty="0" smtClean="0">
                <a:latin typeface="Courier New" pitchFamily="49" charset="0"/>
                <a:cs typeface="Courier New" pitchFamily="49" charset="0"/>
              </a:rPr>
              <a:t>"</a:t>
            </a:r>
            <a:r>
              <a:rPr lang="en-US" sz="1600" b="1" dirty="0" smtClean="0">
                <a:latin typeface="Courier New" pitchFamily="49" charset="0"/>
                <a:cs typeface="Courier New" pitchFamily="49" charset="0"/>
              </a:rPr>
              <a:t>&gt;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manufacturer</a:t>
            </a:r>
            <a:r>
              <a:rPr lang="en-US" sz="1600" b="1" dirty="0" smtClean="0">
                <a:latin typeface="Courier New" pitchFamily="49" charset="0"/>
                <a:cs typeface="Courier New" pitchFamily="49" charset="0"/>
              </a:rPr>
              <a:t>&gt;</a:t>
            </a:r>
            <a:r>
              <a:rPr lang="pl-PL" sz="1600" dirty="0" smtClean="0">
                <a:latin typeface="Courier New" pitchFamily="49" charset="0"/>
                <a:cs typeface="Courier New" pitchFamily="49" charset="0"/>
              </a:rPr>
              <a:t>Ford</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manufacturer</a:t>
            </a:r>
            <a:r>
              <a:rPr lang="en-US" sz="1600" b="1" dirty="0" smtClean="0">
                <a:latin typeface="Courier New" pitchFamily="49" charset="0"/>
                <a:cs typeface="Courier New" pitchFamily="49" charset="0"/>
              </a:rPr>
              <a:t>&gt;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model&gt;</a:t>
            </a:r>
            <a:r>
              <a:rPr lang="pl-PL" sz="1600" dirty="0" smtClean="0">
                <a:latin typeface="Courier New" pitchFamily="49" charset="0"/>
                <a:cs typeface="Courier New" pitchFamily="49" charset="0"/>
              </a:rPr>
              <a:t>Focus</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model</a:t>
            </a:r>
            <a:r>
              <a:rPr lang="en-US" sz="1600" b="1" dirty="0" smtClean="0">
                <a:latin typeface="Courier New" pitchFamily="49" charset="0"/>
                <a:cs typeface="Courier New" pitchFamily="49" charset="0"/>
              </a:rPr>
              <a:t>&gt;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&lt;description&gt;</a:t>
            </a:r>
            <a:r>
              <a:rPr lang="en-US" sz="1600" dirty="0" smtClean="0">
                <a:latin typeface="Courier New" pitchFamily="49" charset="0"/>
              </a:rPr>
              <a:t>The Ford Focus is a compact </a:t>
            </a:r>
            <a:r>
              <a:rPr lang="pl-PL" sz="1600" dirty="0" smtClean="0">
                <a:latin typeface="Courier New" pitchFamily="49" charset="0"/>
              </a:rPr>
              <a:t/>
            </a:r>
            <a:br>
              <a:rPr lang="pl-PL" sz="1600" dirty="0" smtClean="0">
                <a:latin typeface="Courier New" pitchFamily="49" charset="0"/>
              </a:rPr>
            </a:br>
            <a:r>
              <a:rPr lang="en-US" sz="1600" dirty="0" smtClean="0">
                <a:latin typeface="Courier New" pitchFamily="49" charset="0"/>
              </a:rPr>
              <a:t>car (C-segment in Europe) manufactured by the Ford Motor Company since 1998.</a:t>
            </a:r>
            <a:r>
              <a:rPr lang="en-US" sz="1600" b="1" dirty="0" smtClean="0">
                <a:latin typeface="Courier New" pitchFamily="49" charset="0"/>
                <a:cs typeface="Courier New" pitchFamily="49" charset="0"/>
              </a:rPr>
              <a:t>&lt;/description&gt;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car</a:t>
            </a:r>
            <a:r>
              <a:rPr lang="en-US" sz="1600" b="1" dirty="0" smtClean="0">
                <a:latin typeface="Courier New" pitchFamily="49" charset="0"/>
                <a:cs typeface="Courier New" pitchFamily="49" charset="0"/>
              </a:rPr>
              <a:t>&gt;</a:t>
            </a:r>
            <a:endParaRPr lang="pl-PL" sz="1600" b="1" dirty="0" smtClean="0">
              <a:latin typeface="Courier New" pitchFamily="49" charset="0"/>
              <a:cs typeface="Courier New" pitchFamily="49" charset="0"/>
            </a:endParaRP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car year=„</a:t>
            </a:r>
            <a:r>
              <a:rPr lang="pl-PL" sz="1600" dirty="0" smtClean="0">
                <a:latin typeface="Courier New" pitchFamily="49" charset="0"/>
                <a:cs typeface="Courier New" pitchFamily="49" charset="0"/>
              </a:rPr>
              <a:t>2011</a:t>
            </a:r>
            <a:r>
              <a:rPr lang="pl-PL" sz="1600" b="1" dirty="0" smtClean="0">
                <a:latin typeface="Courier New" pitchFamily="49" charset="0"/>
                <a:cs typeface="Courier New" pitchFamily="49" charset="0"/>
              </a:rPr>
              <a:t>"</a:t>
            </a:r>
            <a:r>
              <a:rPr lang="en-US" sz="1600" b="1" dirty="0" smtClean="0">
                <a:latin typeface="Courier New" pitchFamily="49" charset="0"/>
                <a:cs typeface="Courier New" pitchFamily="49" charset="0"/>
              </a:rPr>
              <a:t>&gt;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manufacturer</a:t>
            </a:r>
            <a:r>
              <a:rPr lang="en-US" sz="1600" b="1" dirty="0" smtClean="0">
                <a:latin typeface="Courier New" pitchFamily="49" charset="0"/>
                <a:cs typeface="Courier New" pitchFamily="49" charset="0"/>
              </a:rPr>
              <a:t>&gt;</a:t>
            </a:r>
            <a:r>
              <a:rPr lang="pl-PL" sz="1600" dirty="0" smtClean="0">
                <a:latin typeface="Courier New" pitchFamily="49" charset="0"/>
                <a:cs typeface="Courier New" pitchFamily="49" charset="0"/>
              </a:rPr>
              <a:t>Fiat</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manufacturer</a:t>
            </a:r>
            <a:r>
              <a:rPr lang="en-US" sz="1600" b="1" dirty="0" smtClean="0">
                <a:latin typeface="Courier New" pitchFamily="49" charset="0"/>
                <a:cs typeface="Courier New" pitchFamily="49" charset="0"/>
              </a:rPr>
              <a:t>&gt;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model&gt;</a:t>
            </a:r>
            <a:r>
              <a:rPr lang="pl-PL" sz="1600" dirty="0" smtClean="0">
                <a:latin typeface="Courier New" pitchFamily="49" charset="0"/>
                <a:cs typeface="Courier New" pitchFamily="49" charset="0"/>
              </a:rPr>
              <a:t>Panda</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model</a:t>
            </a:r>
            <a:r>
              <a:rPr lang="en-US" sz="1600" b="1" dirty="0" smtClean="0">
                <a:latin typeface="Courier New" pitchFamily="49" charset="0"/>
                <a:cs typeface="Courier New" pitchFamily="49" charset="0"/>
              </a:rPr>
              <a:t>&gt;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&lt;description&gt;</a:t>
            </a:r>
            <a:r>
              <a:rPr lang="pl-PL" sz="1600" dirty="0" smtClean="0">
                <a:latin typeface="Courier New" pitchFamily="49" charset="0"/>
                <a:cs typeface="Courier New" pitchFamily="49" charset="0"/>
              </a:rPr>
              <a:t>The Fiat Panda is a city car</a:t>
            </a:r>
            <a:br>
              <a:rPr lang="pl-PL" sz="1600" dirty="0" smtClean="0">
                <a:latin typeface="Courier New" pitchFamily="49" charset="0"/>
                <a:cs typeface="Courier New" pitchFamily="49" charset="0"/>
              </a:rPr>
            </a:br>
            <a:r>
              <a:rPr lang="pl-PL" sz="1600" dirty="0" smtClean="0">
                <a:latin typeface="Courier New" pitchFamily="49" charset="0"/>
                <a:cs typeface="Courier New" pitchFamily="49" charset="0"/>
              </a:rPr>
              <a:t>from the Italian automobile manufacturer Fiat</a:t>
            </a:r>
            <a:r>
              <a:rPr lang="en-US" sz="1600" b="1" dirty="0" smtClean="0">
                <a:latin typeface="Courier New" pitchFamily="49" charset="0"/>
                <a:cs typeface="Courier New" pitchFamily="49" charset="0"/>
              </a:rPr>
              <a:t>&lt;/description&gt;</a:t>
            </a:r>
          </a:p>
          <a:p>
            <a:pPr>
              <a:spcBef>
                <a:spcPct val="0"/>
              </a:spcBef>
              <a:buFontTx/>
              <a:buNone/>
            </a:pPr>
            <a:r>
              <a:rPr lang="pl-PL"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car</a:t>
            </a:r>
            <a:r>
              <a:rPr lang="en-US" sz="1600" b="1" dirty="0" smtClean="0">
                <a:latin typeface="Courier New" pitchFamily="49" charset="0"/>
                <a:cs typeface="Courier New" pitchFamily="49" charset="0"/>
              </a:rPr>
              <a:t>&gt;</a:t>
            </a:r>
          </a:p>
          <a:p>
            <a:pPr>
              <a:spcBef>
                <a:spcPct val="0"/>
              </a:spcBef>
              <a:buFontTx/>
              <a:buNone/>
            </a:pPr>
            <a:r>
              <a:rPr lang="en-US" sz="1600" b="1" dirty="0" smtClean="0">
                <a:latin typeface="Courier New" pitchFamily="49" charset="0"/>
                <a:cs typeface="Courier New" pitchFamily="49" charset="0"/>
              </a:rPr>
              <a:t>&lt;/</a:t>
            </a:r>
            <a:r>
              <a:rPr lang="pl-PL" sz="1600" b="1" dirty="0" smtClean="0">
                <a:latin typeface="Courier New" pitchFamily="49" charset="0"/>
                <a:cs typeface="Courier New" pitchFamily="49" charset="0"/>
              </a:rPr>
              <a:t>catalog</a:t>
            </a:r>
            <a:r>
              <a:rPr lang="en-US" sz="1600" b="1" dirty="0" smtClean="0">
                <a:latin typeface="Courier New" pitchFamily="49" charset="0"/>
                <a:cs typeface="Courier New" pitchFamily="49" charset="0"/>
              </a:rPr>
              <a:t>&gt;</a:t>
            </a:r>
          </a:p>
          <a:p>
            <a:pPr>
              <a:buFontTx/>
              <a:buNone/>
            </a:pPr>
            <a:endParaRPr lang="pl-PL" sz="1600" b="1" dirty="0" smtClean="0">
              <a:latin typeface="Courier New" pitchFamily="49" charset="0"/>
            </a:endParaRPr>
          </a:p>
        </p:txBody>
      </p:sp>
      <p:sp>
        <p:nvSpPr>
          <p:cNvPr id="6" name="Text Box 4"/>
          <p:cNvSpPr txBox="1">
            <a:spLocks noChangeArrowheads="1"/>
          </p:cNvSpPr>
          <p:nvPr/>
        </p:nvSpPr>
        <p:spPr bwMode="auto">
          <a:xfrm>
            <a:off x="6357938" y="2081213"/>
            <a:ext cx="1835150" cy="366712"/>
          </a:xfrm>
          <a:prstGeom prst="rect">
            <a:avLst/>
          </a:prstGeom>
          <a:noFill/>
          <a:ln w="12700" cap="sq">
            <a:noFill/>
            <a:miter lim="800000"/>
            <a:headEnd/>
            <a:tailEnd/>
          </a:ln>
        </p:spPr>
        <p:txBody>
          <a:bodyPr wrap="none">
            <a:spAutoFit/>
          </a:bodyPr>
          <a:lstStyle/>
          <a:p>
            <a:pPr algn="ctr" eaLnBrk="0" hangingPunct="0"/>
            <a:r>
              <a:rPr kumimoji="1" lang="pl-PL" sz="1800">
                <a:solidFill>
                  <a:schemeClr val="tx1"/>
                </a:solidFill>
                <a:latin typeface="Arial" charset="0"/>
              </a:rPr>
              <a:t>XML declaration</a:t>
            </a:r>
          </a:p>
        </p:txBody>
      </p:sp>
      <p:sp>
        <p:nvSpPr>
          <p:cNvPr id="7" name="Text Box 5"/>
          <p:cNvSpPr txBox="1">
            <a:spLocks noChangeArrowheads="1"/>
          </p:cNvSpPr>
          <p:nvPr/>
        </p:nvSpPr>
        <p:spPr bwMode="auto">
          <a:xfrm>
            <a:off x="6510338" y="2439988"/>
            <a:ext cx="1543050" cy="366712"/>
          </a:xfrm>
          <a:prstGeom prst="rect">
            <a:avLst/>
          </a:prstGeom>
          <a:noFill/>
          <a:ln w="12700" cap="sq">
            <a:noFill/>
            <a:miter lim="800000"/>
            <a:headEnd/>
            <a:tailEnd/>
          </a:ln>
        </p:spPr>
        <p:txBody>
          <a:bodyPr wrap="none">
            <a:spAutoFit/>
          </a:bodyPr>
          <a:lstStyle/>
          <a:p>
            <a:pPr algn="ctr" eaLnBrk="0" hangingPunct="0"/>
            <a:r>
              <a:rPr kumimoji="1" lang="pl-PL" sz="1800">
                <a:solidFill>
                  <a:schemeClr val="tx1"/>
                </a:solidFill>
                <a:latin typeface="Arial" charset="0"/>
              </a:rPr>
              <a:t>Root element</a:t>
            </a:r>
          </a:p>
        </p:txBody>
      </p:sp>
      <p:sp>
        <p:nvSpPr>
          <p:cNvPr id="8" name="Text Box 6"/>
          <p:cNvSpPr txBox="1">
            <a:spLocks noChangeArrowheads="1"/>
          </p:cNvSpPr>
          <p:nvPr/>
        </p:nvSpPr>
        <p:spPr bwMode="auto">
          <a:xfrm>
            <a:off x="6765925" y="2820988"/>
            <a:ext cx="1035050" cy="366712"/>
          </a:xfrm>
          <a:prstGeom prst="rect">
            <a:avLst/>
          </a:prstGeom>
          <a:noFill/>
          <a:ln w="12700" cap="sq">
            <a:noFill/>
            <a:miter lim="800000"/>
            <a:headEnd/>
            <a:tailEnd/>
          </a:ln>
        </p:spPr>
        <p:txBody>
          <a:bodyPr wrap="none">
            <a:spAutoFit/>
          </a:bodyPr>
          <a:lstStyle/>
          <a:p>
            <a:pPr algn="ctr" eaLnBrk="0" hangingPunct="0"/>
            <a:r>
              <a:rPr kumimoji="1" lang="pl-PL" sz="1800">
                <a:solidFill>
                  <a:schemeClr val="tx1"/>
                </a:solidFill>
                <a:latin typeface="Arial" charset="0"/>
              </a:rPr>
              <a:t>Attribute</a:t>
            </a:r>
          </a:p>
        </p:txBody>
      </p:sp>
      <p:sp>
        <p:nvSpPr>
          <p:cNvPr id="9" name="Text Box 7"/>
          <p:cNvSpPr txBox="1">
            <a:spLocks noChangeArrowheads="1"/>
          </p:cNvSpPr>
          <p:nvPr/>
        </p:nvSpPr>
        <p:spPr bwMode="auto">
          <a:xfrm>
            <a:off x="6772275" y="3187700"/>
            <a:ext cx="1022350" cy="366713"/>
          </a:xfrm>
          <a:prstGeom prst="rect">
            <a:avLst/>
          </a:prstGeom>
          <a:noFill/>
          <a:ln w="12700" cap="sq">
            <a:noFill/>
            <a:miter lim="800000"/>
            <a:headEnd/>
            <a:tailEnd/>
          </a:ln>
        </p:spPr>
        <p:txBody>
          <a:bodyPr wrap="none">
            <a:spAutoFit/>
          </a:bodyPr>
          <a:lstStyle/>
          <a:p>
            <a:pPr algn="ctr" eaLnBrk="0" hangingPunct="0"/>
            <a:r>
              <a:rPr kumimoji="1" lang="pl-PL" sz="1800">
                <a:solidFill>
                  <a:schemeClr val="tx1"/>
                </a:solidFill>
                <a:latin typeface="Arial" charset="0"/>
              </a:rPr>
              <a:t>Element</a:t>
            </a:r>
          </a:p>
        </p:txBody>
      </p:sp>
      <p:sp>
        <p:nvSpPr>
          <p:cNvPr id="10" name="Text Box 8"/>
          <p:cNvSpPr txBox="1">
            <a:spLocks noChangeArrowheads="1"/>
          </p:cNvSpPr>
          <p:nvPr/>
        </p:nvSpPr>
        <p:spPr bwMode="auto">
          <a:xfrm>
            <a:off x="6607175" y="3568700"/>
            <a:ext cx="1352550" cy="366713"/>
          </a:xfrm>
          <a:prstGeom prst="rect">
            <a:avLst/>
          </a:prstGeom>
          <a:noFill/>
          <a:ln w="12700" cap="sq">
            <a:noFill/>
            <a:miter lim="800000"/>
            <a:headEnd/>
            <a:tailEnd/>
          </a:ln>
        </p:spPr>
        <p:txBody>
          <a:bodyPr wrap="none">
            <a:spAutoFit/>
          </a:bodyPr>
          <a:lstStyle/>
          <a:p>
            <a:pPr algn="ctr" eaLnBrk="0" hangingPunct="0"/>
            <a:r>
              <a:rPr kumimoji="1" lang="pl-PL" sz="1800">
                <a:solidFill>
                  <a:schemeClr val="tx1"/>
                </a:solidFill>
                <a:latin typeface="Arial" charset="0"/>
              </a:rPr>
              <a:t>Starting tag</a:t>
            </a:r>
          </a:p>
        </p:txBody>
      </p:sp>
      <p:sp>
        <p:nvSpPr>
          <p:cNvPr id="11" name="Text Box 9"/>
          <p:cNvSpPr txBox="1">
            <a:spLocks noChangeArrowheads="1"/>
          </p:cNvSpPr>
          <p:nvPr/>
        </p:nvSpPr>
        <p:spPr bwMode="auto">
          <a:xfrm>
            <a:off x="6643688" y="3949700"/>
            <a:ext cx="1276350" cy="366713"/>
          </a:xfrm>
          <a:prstGeom prst="rect">
            <a:avLst/>
          </a:prstGeom>
          <a:noFill/>
          <a:ln w="12700" cap="sq">
            <a:noFill/>
            <a:miter lim="800000"/>
            <a:headEnd/>
            <a:tailEnd/>
          </a:ln>
        </p:spPr>
        <p:txBody>
          <a:bodyPr wrap="none">
            <a:spAutoFit/>
          </a:bodyPr>
          <a:lstStyle/>
          <a:p>
            <a:pPr algn="ctr" eaLnBrk="0" hangingPunct="0"/>
            <a:r>
              <a:rPr kumimoji="1" lang="pl-PL" sz="1800">
                <a:solidFill>
                  <a:schemeClr val="tx1"/>
                </a:solidFill>
                <a:latin typeface="Arial" charset="0"/>
              </a:rPr>
              <a:t>Ending tag</a:t>
            </a:r>
          </a:p>
        </p:txBody>
      </p:sp>
      <p:sp>
        <p:nvSpPr>
          <p:cNvPr id="14" name="Rectangle 12"/>
          <p:cNvSpPr>
            <a:spLocks noChangeArrowheads="1"/>
          </p:cNvSpPr>
          <p:nvPr/>
        </p:nvSpPr>
        <p:spPr bwMode="hidden">
          <a:xfrm>
            <a:off x="387350" y="2780929"/>
            <a:ext cx="5553075" cy="2952328"/>
          </a:xfrm>
          <a:prstGeom prst="rect">
            <a:avLst/>
          </a:prstGeom>
          <a:noFill/>
          <a:ln w="31750" cap="sq">
            <a:solidFill>
              <a:srgbClr val="FF0000"/>
            </a:solidFill>
            <a:miter lim="800000"/>
            <a:headEnd/>
            <a:tailEnd/>
          </a:ln>
        </p:spPr>
        <p:txBody>
          <a:bodyPr wrap="none" anchor="ctr"/>
          <a:lstStyle/>
          <a:p>
            <a:endParaRPr lang="pl-PL">
              <a:solidFill>
                <a:schemeClr val="tx1"/>
              </a:solidFill>
              <a:latin typeface="Times New Roman" pitchFamily="18" charset="0"/>
            </a:endParaRPr>
          </a:p>
        </p:txBody>
      </p:sp>
      <p:sp>
        <p:nvSpPr>
          <p:cNvPr id="12" name="Text Box 10"/>
          <p:cNvSpPr txBox="1">
            <a:spLocks noChangeArrowheads="1"/>
          </p:cNvSpPr>
          <p:nvPr/>
        </p:nvSpPr>
        <p:spPr bwMode="auto">
          <a:xfrm>
            <a:off x="6791325" y="4330700"/>
            <a:ext cx="984250" cy="366713"/>
          </a:xfrm>
          <a:prstGeom prst="rect">
            <a:avLst/>
          </a:prstGeom>
          <a:noFill/>
          <a:ln w="12700" cap="sq">
            <a:noFill/>
            <a:miter lim="800000"/>
            <a:headEnd/>
            <a:tailEnd/>
          </a:ln>
        </p:spPr>
        <p:txBody>
          <a:bodyPr wrap="none">
            <a:spAutoFit/>
          </a:bodyPr>
          <a:lstStyle/>
          <a:p>
            <a:pPr algn="ctr" eaLnBrk="0" hangingPunct="0"/>
            <a:r>
              <a:rPr kumimoji="1" lang="pl-PL" sz="1800">
                <a:solidFill>
                  <a:schemeClr val="tx1"/>
                </a:solidFill>
                <a:latin typeface="Arial" charset="0"/>
              </a:rPr>
              <a:t>Content</a:t>
            </a:r>
          </a:p>
        </p:txBody>
      </p:sp>
      <p:sp>
        <p:nvSpPr>
          <p:cNvPr id="2" name="Rectangle 12"/>
          <p:cNvSpPr>
            <a:spLocks noChangeArrowheads="1"/>
          </p:cNvSpPr>
          <p:nvPr/>
        </p:nvSpPr>
        <p:spPr bwMode="hidden">
          <a:xfrm>
            <a:off x="395945" y="2565028"/>
            <a:ext cx="2555875" cy="215900"/>
          </a:xfrm>
          <a:prstGeom prst="rect">
            <a:avLst/>
          </a:prstGeom>
          <a:noFill/>
          <a:ln w="31750" cap="sq">
            <a:solidFill>
              <a:srgbClr val="FF0000"/>
            </a:solidFill>
            <a:miter lim="800000"/>
            <a:headEnd/>
            <a:tailEnd/>
          </a:ln>
        </p:spPr>
        <p:txBody>
          <a:bodyPr wrap="none" anchor="ctr"/>
          <a:lstStyle/>
          <a:p>
            <a:endParaRPr lang="pl-PL">
              <a:solidFill>
                <a:schemeClr val="tx1"/>
              </a:solidFill>
              <a:latin typeface="Times New Roman" pitchFamily="18" charset="0"/>
            </a:endParaRPr>
          </a:p>
        </p:txBody>
      </p:sp>
      <p:sp>
        <p:nvSpPr>
          <p:cNvPr id="15" name="Line 13"/>
          <p:cNvSpPr>
            <a:spLocks noChangeShapeType="1"/>
          </p:cNvSpPr>
          <p:nvPr/>
        </p:nvSpPr>
        <p:spPr bwMode="hidden">
          <a:xfrm>
            <a:off x="1223628" y="3140968"/>
            <a:ext cx="1332148" cy="0"/>
          </a:xfrm>
          <a:prstGeom prst="line">
            <a:avLst/>
          </a:prstGeom>
          <a:noFill/>
          <a:ln w="31750" cap="sq">
            <a:solidFill>
              <a:srgbClr val="FF0000"/>
            </a:solidFill>
            <a:round/>
            <a:headEnd/>
            <a:tailEnd/>
          </a:ln>
        </p:spPr>
        <p:txBody>
          <a:bodyPr wrap="none" anchor="ctr"/>
          <a:lstStyle/>
          <a:p>
            <a:endParaRPr lang="pl-PL"/>
          </a:p>
        </p:txBody>
      </p:sp>
      <p:sp>
        <p:nvSpPr>
          <p:cNvPr id="3" name="Rectangle 12"/>
          <p:cNvSpPr>
            <a:spLocks noChangeArrowheads="1"/>
          </p:cNvSpPr>
          <p:nvPr/>
        </p:nvSpPr>
        <p:spPr bwMode="hidden">
          <a:xfrm>
            <a:off x="863588" y="3307315"/>
            <a:ext cx="2304728" cy="215900"/>
          </a:xfrm>
          <a:prstGeom prst="rect">
            <a:avLst/>
          </a:prstGeom>
          <a:noFill/>
          <a:ln w="31750" cap="sq">
            <a:solidFill>
              <a:srgbClr val="FF0000"/>
            </a:solidFill>
            <a:miter lim="800000"/>
            <a:headEnd/>
            <a:tailEnd/>
          </a:ln>
        </p:spPr>
        <p:txBody>
          <a:bodyPr wrap="none" anchor="ctr"/>
          <a:lstStyle/>
          <a:p>
            <a:endParaRPr lang="pl-PL">
              <a:solidFill>
                <a:schemeClr val="tx1"/>
              </a:solidFill>
              <a:latin typeface="Times New Roman" pitchFamily="18" charset="0"/>
            </a:endParaRPr>
          </a:p>
        </p:txBody>
      </p:sp>
      <p:sp>
        <p:nvSpPr>
          <p:cNvPr id="4" name="Rectangle 12"/>
          <p:cNvSpPr>
            <a:spLocks noChangeArrowheads="1"/>
          </p:cNvSpPr>
          <p:nvPr/>
        </p:nvSpPr>
        <p:spPr bwMode="hidden">
          <a:xfrm>
            <a:off x="4062499" y="3868465"/>
            <a:ext cx="1661629" cy="191719"/>
          </a:xfrm>
          <a:prstGeom prst="rect">
            <a:avLst/>
          </a:prstGeom>
          <a:noFill/>
          <a:ln w="31750" cap="sq">
            <a:solidFill>
              <a:srgbClr val="FF0000"/>
            </a:solidFill>
            <a:miter lim="800000"/>
            <a:headEnd/>
            <a:tailEnd/>
          </a:ln>
        </p:spPr>
        <p:txBody>
          <a:bodyPr wrap="none" anchor="ctr"/>
          <a:lstStyle/>
          <a:p>
            <a:endParaRPr lang="pl-PL">
              <a:solidFill>
                <a:schemeClr val="tx1"/>
              </a:solidFill>
              <a:latin typeface="Times New Roman" pitchFamily="18" charset="0"/>
            </a:endParaRPr>
          </a:p>
        </p:txBody>
      </p:sp>
      <p:sp>
        <p:nvSpPr>
          <p:cNvPr id="5" name="Rectangle 12"/>
          <p:cNvSpPr>
            <a:spLocks noChangeArrowheads="1"/>
          </p:cNvSpPr>
          <p:nvPr/>
        </p:nvSpPr>
        <p:spPr bwMode="hidden">
          <a:xfrm>
            <a:off x="869523" y="3489640"/>
            <a:ext cx="1470229" cy="252412"/>
          </a:xfrm>
          <a:prstGeom prst="rect">
            <a:avLst/>
          </a:prstGeom>
          <a:noFill/>
          <a:ln w="31750" cap="sq">
            <a:solidFill>
              <a:srgbClr val="FF0000"/>
            </a:solidFill>
            <a:miter lim="800000"/>
            <a:headEnd/>
            <a:tailEnd/>
          </a:ln>
        </p:spPr>
        <p:txBody>
          <a:bodyPr wrap="none" anchor="ctr"/>
          <a:lstStyle/>
          <a:p>
            <a:endParaRPr lang="pl-PL">
              <a:solidFill>
                <a:schemeClr val="tx1"/>
              </a:solidFill>
              <a:latin typeface="Times New Roman" pitchFamily="18" charset="0"/>
            </a:endParaRPr>
          </a:p>
        </p:txBody>
      </p:sp>
      <p:sp>
        <p:nvSpPr>
          <p:cNvPr id="13" name="Line 13"/>
          <p:cNvSpPr>
            <a:spLocks noChangeShapeType="1"/>
          </p:cNvSpPr>
          <p:nvPr/>
        </p:nvSpPr>
        <p:spPr bwMode="hidden">
          <a:xfrm>
            <a:off x="2339752" y="3717032"/>
            <a:ext cx="3240087" cy="0"/>
          </a:xfrm>
          <a:prstGeom prst="line">
            <a:avLst/>
          </a:prstGeom>
          <a:noFill/>
          <a:ln w="31750" cap="sq">
            <a:solidFill>
              <a:srgbClr val="FF0000"/>
            </a:solidFill>
            <a:round/>
            <a:headEnd/>
            <a:tailEnd/>
          </a:ln>
        </p:spPr>
        <p:txBody>
          <a:bodyPr wrap="none" anchor="ctr"/>
          <a:lstStyle/>
          <a:p>
            <a:endParaRPr lang="pl-PL"/>
          </a:p>
        </p:txBody>
      </p:sp>
      <p:sp>
        <p:nvSpPr>
          <p:cNvPr id="16" name="Line 13"/>
          <p:cNvSpPr>
            <a:spLocks noChangeShapeType="1"/>
          </p:cNvSpPr>
          <p:nvPr/>
        </p:nvSpPr>
        <p:spPr bwMode="hidden">
          <a:xfrm>
            <a:off x="647489" y="3868465"/>
            <a:ext cx="5148647" cy="0"/>
          </a:xfrm>
          <a:prstGeom prst="line">
            <a:avLst/>
          </a:prstGeom>
          <a:noFill/>
          <a:ln w="31750" cap="sq">
            <a:solidFill>
              <a:srgbClr val="FF0000"/>
            </a:solidFill>
            <a:round/>
            <a:headEnd/>
            <a:tailEnd/>
          </a:ln>
        </p:spPr>
        <p:txBody>
          <a:bodyPr wrap="none" anchor="ctr"/>
          <a:lstStyle/>
          <a:p>
            <a:endParaRPr lang="pl-PL"/>
          </a:p>
        </p:txBody>
      </p:sp>
      <p:sp>
        <p:nvSpPr>
          <p:cNvPr id="17" name="Line 13"/>
          <p:cNvSpPr>
            <a:spLocks noChangeShapeType="1"/>
          </p:cNvSpPr>
          <p:nvPr/>
        </p:nvSpPr>
        <p:spPr bwMode="hidden">
          <a:xfrm>
            <a:off x="647489" y="4041068"/>
            <a:ext cx="3415011" cy="0"/>
          </a:xfrm>
          <a:prstGeom prst="line">
            <a:avLst/>
          </a:prstGeom>
          <a:noFill/>
          <a:ln w="31750" cap="sq">
            <a:solidFill>
              <a:srgbClr val="FF0000"/>
            </a:solidFill>
            <a:round/>
            <a:headEnd/>
            <a:tailEnd/>
          </a:ln>
        </p:spPr>
        <p:txBody>
          <a:bodyPr wrap="none" anchor="ctr"/>
          <a:lstStyle/>
          <a:p>
            <a:endParaRPr lang="pl-PL"/>
          </a:p>
        </p:txBody>
      </p:sp>
      <p:sp>
        <p:nvSpPr>
          <p:cNvPr id="133140"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CB11751A-E556-40EA-AA73-CBEC7C981994}" type="slidenum">
              <a:rPr lang="nl-NL" sz="1000">
                <a:solidFill>
                  <a:schemeClr val="tx1"/>
                </a:solidFill>
                <a:latin typeface="Arial" charset="0"/>
              </a:rPr>
              <a:pPr algn="r" eaLnBrk="0" hangingPunct="0"/>
              <a:t>17</a:t>
            </a:fld>
            <a:endParaRPr lang="nl-NL" sz="1000">
              <a:solidFill>
                <a:schemeClr val="tx1"/>
              </a:solidFill>
              <a:latin typeface="Arial"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1+#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73" presetID="9"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dissolve">
                                      <p:cBhvr>
                                        <p:cTn id="7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76" presetID="9"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dissolve">
                                      <p:cBhvr>
                                        <p:cTn id="78"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4" grpId="0" animBg="1"/>
      <p:bldP spid="12" grpId="0" autoUpdateAnimBg="0"/>
      <p:bldP spid="2" grpId="0" animBg="1"/>
      <p:bldP spid="15" grpId="0" animBg="1"/>
      <p:bldP spid="3" grpId="0" animBg="1"/>
      <p:bldP spid="4" grpId="0" animBg="1"/>
      <p:bldP spid="5" grpId="0" animBg="1"/>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normAutofit fontScale="90000"/>
          </a:bodyPr>
          <a:lstStyle/>
          <a:p>
            <a:r>
              <a:rPr lang="en-US" altLang="zh-CN" smtClean="0">
                <a:ea typeface="宋体" pitchFamily="2" charset="-122"/>
              </a:rPr>
              <a:t>XML structure (elements, attributes, declarations)</a:t>
            </a:r>
            <a:endParaRPr lang="pl-PL" smtClean="0">
              <a:ea typeface="宋体" pitchFamily="2" charset="-122"/>
            </a:endParaRPr>
          </a:p>
        </p:txBody>
      </p:sp>
      <p:sp>
        <p:nvSpPr>
          <p:cNvPr id="135170" name="Rectangle 3"/>
          <p:cNvSpPr>
            <a:spLocks noGrp="1" noChangeArrowheads="1"/>
          </p:cNvSpPr>
          <p:nvPr>
            <p:ph idx="1"/>
          </p:nvPr>
        </p:nvSpPr>
        <p:spPr>
          <a:xfrm>
            <a:off x="251520" y="1916832"/>
            <a:ext cx="8455025" cy="4750668"/>
          </a:xfrm>
        </p:spPr>
        <p:txBody>
          <a:bodyPr/>
          <a:lstStyle/>
          <a:p>
            <a:pPr>
              <a:buFontTx/>
              <a:buNone/>
            </a:pPr>
            <a:r>
              <a:rPr lang="pl-PL" sz="3000" u="sng" dirty="0" smtClean="0"/>
              <a:t>XML structure – logical structure</a:t>
            </a:r>
          </a:p>
          <a:p>
            <a:pPr>
              <a:buFontTx/>
              <a:buNone/>
            </a:pPr>
            <a:endParaRPr lang="pl-PL" dirty="0" smtClean="0"/>
          </a:p>
        </p:txBody>
      </p:sp>
      <p:grpSp>
        <p:nvGrpSpPr>
          <p:cNvPr id="135171" name="Group 35"/>
          <p:cNvGrpSpPr>
            <a:grpSpLocks/>
          </p:cNvGrpSpPr>
          <p:nvPr/>
        </p:nvGrpSpPr>
        <p:grpSpPr bwMode="auto">
          <a:xfrm>
            <a:off x="250825" y="2528900"/>
            <a:ext cx="8613775" cy="3779838"/>
            <a:chOff x="334" y="1434"/>
            <a:chExt cx="4474" cy="1497"/>
          </a:xfrm>
        </p:grpSpPr>
        <p:sp>
          <p:nvSpPr>
            <p:cNvPr id="135173" name="Rectangle 4"/>
            <p:cNvSpPr>
              <a:spLocks noChangeArrowheads="1"/>
            </p:cNvSpPr>
            <p:nvPr/>
          </p:nvSpPr>
          <p:spPr bwMode="blackWhite">
            <a:xfrm>
              <a:off x="2087" y="1434"/>
              <a:ext cx="886"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CATALOG</a:t>
              </a:r>
              <a:endParaRPr kumimoji="1" lang="en-US" sz="1200">
                <a:solidFill>
                  <a:schemeClr val="tx1"/>
                </a:solidFill>
                <a:latin typeface="Arial" charset="0"/>
              </a:endParaRPr>
            </a:p>
          </p:txBody>
        </p:sp>
        <p:sp>
          <p:nvSpPr>
            <p:cNvPr id="135174" name="Rectangle 7"/>
            <p:cNvSpPr>
              <a:spLocks noChangeArrowheads="1"/>
            </p:cNvSpPr>
            <p:nvPr/>
          </p:nvSpPr>
          <p:spPr bwMode="blackWhite">
            <a:xfrm>
              <a:off x="3384" y="1845"/>
              <a:ext cx="576"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CAR</a:t>
              </a:r>
              <a:endParaRPr kumimoji="1" lang="en-US" sz="1200">
                <a:solidFill>
                  <a:schemeClr val="tx1"/>
                </a:solidFill>
                <a:latin typeface="Arial" charset="0"/>
              </a:endParaRPr>
            </a:p>
          </p:txBody>
        </p:sp>
        <p:sp>
          <p:nvSpPr>
            <p:cNvPr id="135175" name="Rectangle 11"/>
            <p:cNvSpPr>
              <a:spLocks noChangeArrowheads="1"/>
            </p:cNvSpPr>
            <p:nvPr/>
          </p:nvSpPr>
          <p:spPr bwMode="blackWhite">
            <a:xfrm>
              <a:off x="2738" y="2356"/>
              <a:ext cx="822"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MANUFACTURER</a:t>
              </a:r>
              <a:endParaRPr kumimoji="1" lang="en-US" sz="1200">
                <a:solidFill>
                  <a:schemeClr val="tx1"/>
                </a:solidFill>
                <a:latin typeface="Arial" charset="0"/>
              </a:endParaRPr>
            </a:p>
          </p:txBody>
        </p:sp>
        <p:sp>
          <p:nvSpPr>
            <p:cNvPr id="135176" name="Rectangle 12"/>
            <p:cNvSpPr>
              <a:spLocks noChangeArrowheads="1"/>
            </p:cNvSpPr>
            <p:nvPr/>
          </p:nvSpPr>
          <p:spPr bwMode="auto">
            <a:xfrm>
              <a:off x="2838" y="2739"/>
              <a:ext cx="620" cy="192"/>
            </a:xfrm>
            <a:prstGeom prst="rect">
              <a:avLst/>
            </a:prstGeom>
            <a:solidFill>
              <a:srgbClr val="00FF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FIAT</a:t>
              </a:r>
              <a:endParaRPr kumimoji="1" lang="en-US" sz="1200">
                <a:solidFill>
                  <a:schemeClr val="tx1"/>
                </a:solidFill>
                <a:latin typeface="Arial" charset="0"/>
              </a:endParaRPr>
            </a:p>
          </p:txBody>
        </p:sp>
        <p:cxnSp>
          <p:nvCxnSpPr>
            <p:cNvPr id="135177" name="AutoShape 14"/>
            <p:cNvCxnSpPr>
              <a:cxnSpLocks noChangeShapeType="1"/>
              <a:stCxn id="135173" idx="2"/>
              <a:endCxn id="135190" idx="0"/>
            </p:cNvCxnSpPr>
            <p:nvPr/>
          </p:nvCxnSpPr>
          <p:spPr bwMode="auto">
            <a:xfrm rot="5400000">
              <a:off x="1791" y="1103"/>
              <a:ext cx="216" cy="1262"/>
            </a:xfrm>
            <a:prstGeom prst="bentConnector3">
              <a:avLst>
                <a:gd name="adj1" fmla="val 50000"/>
              </a:avLst>
            </a:prstGeom>
            <a:noFill/>
            <a:ln w="12700" cap="sq">
              <a:solidFill>
                <a:schemeClr val="tx1"/>
              </a:solidFill>
              <a:miter lim="800000"/>
              <a:headEnd/>
              <a:tailEnd/>
            </a:ln>
          </p:spPr>
        </p:cxnSp>
        <p:cxnSp>
          <p:nvCxnSpPr>
            <p:cNvPr id="135178" name="AutoShape 16"/>
            <p:cNvCxnSpPr>
              <a:cxnSpLocks noChangeShapeType="1"/>
              <a:stCxn id="135173" idx="2"/>
              <a:endCxn id="135174" idx="0"/>
            </p:cNvCxnSpPr>
            <p:nvPr/>
          </p:nvCxnSpPr>
          <p:spPr bwMode="auto">
            <a:xfrm rot="16200000" flipH="1">
              <a:off x="2991" y="1165"/>
              <a:ext cx="219" cy="1142"/>
            </a:xfrm>
            <a:prstGeom prst="bentConnector3">
              <a:avLst>
                <a:gd name="adj1" fmla="val 50000"/>
              </a:avLst>
            </a:prstGeom>
            <a:noFill/>
            <a:ln w="12700" cap="sq">
              <a:solidFill>
                <a:schemeClr val="tx1"/>
              </a:solidFill>
              <a:miter lim="800000"/>
              <a:headEnd/>
              <a:tailEnd/>
            </a:ln>
          </p:spPr>
        </p:cxnSp>
        <p:sp>
          <p:nvSpPr>
            <p:cNvPr id="135179" name="Rectangle 20"/>
            <p:cNvSpPr>
              <a:spLocks noChangeArrowheads="1"/>
            </p:cNvSpPr>
            <p:nvPr/>
          </p:nvSpPr>
          <p:spPr bwMode="blackWhite">
            <a:xfrm>
              <a:off x="3605" y="2355"/>
              <a:ext cx="399"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MODEL</a:t>
              </a:r>
              <a:endParaRPr kumimoji="1" lang="en-US" sz="1200">
                <a:solidFill>
                  <a:schemeClr val="tx1"/>
                </a:solidFill>
                <a:latin typeface="Arial" charset="0"/>
              </a:endParaRPr>
            </a:p>
          </p:txBody>
        </p:sp>
        <p:sp>
          <p:nvSpPr>
            <p:cNvPr id="135180" name="Rectangle 21"/>
            <p:cNvSpPr>
              <a:spLocks noChangeArrowheads="1"/>
            </p:cNvSpPr>
            <p:nvPr/>
          </p:nvSpPr>
          <p:spPr bwMode="auto">
            <a:xfrm>
              <a:off x="3605" y="2739"/>
              <a:ext cx="399" cy="192"/>
            </a:xfrm>
            <a:prstGeom prst="rect">
              <a:avLst/>
            </a:prstGeom>
            <a:solidFill>
              <a:srgbClr val="00FF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PANDA</a:t>
              </a:r>
              <a:endParaRPr kumimoji="1" lang="en-US" sz="1200">
                <a:solidFill>
                  <a:schemeClr val="tx1"/>
                </a:solidFill>
                <a:latin typeface="Arial" charset="0"/>
              </a:endParaRPr>
            </a:p>
          </p:txBody>
        </p:sp>
        <p:cxnSp>
          <p:nvCxnSpPr>
            <p:cNvPr id="135181" name="AutoShape 22"/>
            <p:cNvCxnSpPr>
              <a:cxnSpLocks noChangeShapeType="1"/>
              <a:stCxn id="135174" idx="2"/>
              <a:endCxn id="135175" idx="0"/>
            </p:cNvCxnSpPr>
            <p:nvPr/>
          </p:nvCxnSpPr>
          <p:spPr bwMode="auto">
            <a:xfrm rot="5400000">
              <a:off x="3251" y="1935"/>
              <a:ext cx="319" cy="523"/>
            </a:xfrm>
            <a:prstGeom prst="bentConnector3">
              <a:avLst>
                <a:gd name="adj1" fmla="val 49843"/>
              </a:avLst>
            </a:prstGeom>
            <a:noFill/>
            <a:ln w="12700" cap="sq">
              <a:solidFill>
                <a:schemeClr val="tx1"/>
              </a:solidFill>
              <a:miter lim="800000"/>
              <a:headEnd/>
              <a:tailEnd/>
            </a:ln>
          </p:spPr>
        </p:cxnSp>
        <p:cxnSp>
          <p:nvCxnSpPr>
            <p:cNvPr id="135182" name="AutoShape 23"/>
            <p:cNvCxnSpPr>
              <a:cxnSpLocks noChangeShapeType="1"/>
              <a:stCxn id="135174" idx="2"/>
              <a:endCxn id="135179" idx="0"/>
            </p:cNvCxnSpPr>
            <p:nvPr/>
          </p:nvCxnSpPr>
          <p:spPr bwMode="auto">
            <a:xfrm rot="16200000" flipH="1">
              <a:off x="3579" y="2130"/>
              <a:ext cx="318" cy="132"/>
            </a:xfrm>
            <a:prstGeom prst="bentConnector3">
              <a:avLst>
                <a:gd name="adj1" fmla="val 50000"/>
              </a:avLst>
            </a:prstGeom>
            <a:noFill/>
            <a:ln w="12700" cap="sq">
              <a:solidFill>
                <a:schemeClr val="tx1"/>
              </a:solidFill>
              <a:miter lim="800000"/>
              <a:headEnd/>
              <a:tailEnd/>
            </a:ln>
          </p:spPr>
        </p:cxnSp>
        <p:cxnSp>
          <p:nvCxnSpPr>
            <p:cNvPr id="135183" name="AutoShape 25"/>
            <p:cNvCxnSpPr>
              <a:cxnSpLocks noChangeShapeType="1"/>
              <a:stCxn id="135175" idx="2"/>
              <a:endCxn id="135176" idx="0"/>
            </p:cNvCxnSpPr>
            <p:nvPr/>
          </p:nvCxnSpPr>
          <p:spPr bwMode="auto">
            <a:xfrm flipH="1">
              <a:off x="3148" y="2548"/>
              <a:ext cx="1" cy="191"/>
            </a:xfrm>
            <a:prstGeom prst="straightConnector1">
              <a:avLst/>
            </a:prstGeom>
            <a:noFill/>
            <a:ln w="12700" cap="sq">
              <a:solidFill>
                <a:schemeClr val="tx1"/>
              </a:solidFill>
              <a:round/>
              <a:headEnd/>
              <a:tailEnd/>
            </a:ln>
          </p:spPr>
        </p:cxnSp>
        <p:cxnSp>
          <p:nvCxnSpPr>
            <p:cNvPr id="135184" name="AutoShape 26"/>
            <p:cNvCxnSpPr>
              <a:cxnSpLocks noChangeShapeType="1"/>
              <a:stCxn id="135179" idx="2"/>
              <a:endCxn id="135180" idx="0"/>
            </p:cNvCxnSpPr>
            <p:nvPr/>
          </p:nvCxnSpPr>
          <p:spPr bwMode="auto">
            <a:xfrm>
              <a:off x="3805" y="2547"/>
              <a:ext cx="0" cy="192"/>
            </a:xfrm>
            <a:prstGeom prst="straightConnector1">
              <a:avLst/>
            </a:prstGeom>
            <a:noFill/>
            <a:ln w="12700" cap="sq">
              <a:solidFill>
                <a:schemeClr val="tx1"/>
              </a:solidFill>
              <a:round/>
              <a:headEnd/>
              <a:tailEnd/>
            </a:ln>
          </p:spPr>
        </p:cxnSp>
        <p:sp>
          <p:nvSpPr>
            <p:cNvPr id="135185" name="Rectangle 28"/>
            <p:cNvSpPr>
              <a:spLocks noChangeArrowheads="1"/>
            </p:cNvSpPr>
            <p:nvPr/>
          </p:nvSpPr>
          <p:spPr bwMode="blackWhite">
            <a:xfrm>
              <a:off x="4137" y="2355"/>
              <a:ext cx="664"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DESCRIPTION</a:t>
              </a:r>
              <a:endParaRPr kumimoji="1" lang="en-US" sz="1200">
                <a:solidFill>
                  <a:schemeClr val="tx1"/>
                </a:solidFill>
                <a:latin typeface="Arial" charset="0"/>
              </a:endParaRPr>
            </a:p>
          </p:txBody>
        </p:sp>
        <p:sp>
          <p:nvSpPr>
            <p:cNvPr id="135186" name="Rectangle 29"/>
            <p:cNvSpPr>
              <a:spLocks noChangeArrowheads="1"/>
            </p:cNvSpPr>
            <p:nvPr/>
          </p:nvSpPr>
          <p:spPr bwMode="auto">
            <a:xfrm>
              <a:off x="4128" y="2739"/>
              <a:ext cx="680" cy="192"/>
            </a:xfrm>
            <a:prstGeom prst="rect">
              <a:avLst/>
            </a:prstGeom>
            <a:solidFill>
              <a:srgbClr val="00FF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THE FIAT…</a:t>
              </a:r>
              <a:endParaRPr kumimoji="1" lang="en-US" sz="1200">
                <a:solidFill>
                  <a:schemeClr val="tx1"/>
                </a:solidFill>
                <a:latin typeface="Arial" charset="0"/>
              </a:endParaRPr>
            </a:p>
          </p:txBody>
        </p:sp>
        <p:cxnSp>
          <p:nvCxnSpPr>
            <p:cNvPr id="135187" name="AutoShape 30"/>
            <p:cNvCxnSpPr>
              <a:cxnSpLocks noChangeShapeType="1"/>
              <a:stCxn id="135174" idx="2"/>
              <a:endCxn id="135185" idx="0"/>
            </p:cNvCxnSpPr>
            <p:nvPr/>
          </p:nvCxnSpPr>
          <p:spPr bwMode="auto">
            <a:xfrm rot="16200000" flipH="1">
              <a:off x="3912" y="1797"/>
              <a:ext cx="318" cy="797"/>
            </a:xfrm>
            <a:prstGeom prst="bentConnector3">
              <a:avLst>
                <a:gd name="adj1" fmla="val 50000"/>
              </a:avLst>
            </a:prstGeom>
            <a:noFill/>
            <a:ln w="12700" cap="sq">
              <a:solidFill>
                <a:schemeClr val="tx1"/>
              </a:solidFill>
              <a:miter lim="800000"/>
              <a:headEnd/>
              <a:tailEnd/>
            </a:ln>
          </p:spPr>
        </p:cxnSp>
        <p:cxnSp>
          <p:nvCxnSpPr>
            <p:cNvPr id="135188" name="AutoShape 31"/>
            <p:cNvCxnSpPr>
              <a:cxnSpLocks noChangeShapeType="1"/>
              <a:stCxn id="135185" idx="2"/>
              <a:endCxn id="135186" idx="0"/>
            </p:cNvCxnSpPr>
            <p:nvPr/>
          </p:nvCxnSpPr>
          <p:spPr bwMode="auto">
            <a:xfrm flipH="1">
              <a:off x="4468" y="2547"/>
              <a:ext cx="1" cy="192"/>
            </a:xfrm>
            <a:prstGeom prst="straightConnector1">
              <a:avLst/>
            </a:prstGeom>
            <a:noFill/>
            <a:ln w="12700" cap="sq">
              <a:solidFill>
                <a:schemeClr val="tx1"/>
              </a:solidFill>
              <a:round/>
              <a:headEnd/>
              <a:tailEnd/>
            </a:ln>
          </p:spPr>
        </p:cxnSp>
        <p:sp>
          <p:nvSpPr>
            <p:cNvPr id="135189" name="Rectangle 34"/>
            <p:cNvSpPr>
              <a:spLocks noChangeArrowheads="1"/>
            </p:cNvSpPr>
            <p:nvPr/>
          </p:nvSpPr>
          <p:spPr bwMode="auto">
            <a:xfrm>
              <a:off x="3810" y="1979"/>
              <a:ext cx="817" cy="136"/>
            </a:xfrm>
            <a:prstGeom prst="rect">
              <a:avLst/>
            </a:prstGeom>
            <a:solidFill>
              <a:srgbClr val="FFFF99"/>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YEAR=„2011"</a:t>
              </a:r>
              <a:endParaRPr kumimoji="1" lang="en-US" sz="1200">
                <a:solidFill>
                  <a:schemeClr val="tx1"/>
                </a:solidFill>
                <a:latin typeface="Arial" charset="0"/>
              </a:endParaRPr>
            </a:p>
          </p:txBody>
        </p:sp>
        <p:sp>
          <p:nvSpPr>
            <p:cNvPr id="135190" name="Rectangle 7"/>
            <p:cNvSpPr>
              <a:spLocks noChangeArrowheads="1"/>
            </p:cNvSpPr>
            <p:nvPr/>
          </p:nvSpPr>
          <p:spPr bwMode="blackWhite">
            <a:xfrm>
              <a:off x="980" y="1842"/>
              <a:ext cx="576"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CAR</a:t>
              </a:r>
              <a:endParaRPr kumimoji="1" lang="en-US" sz="1200">
                <a:solidFill>
                  <a:schemeClr val="tx1"/>
                </a:solidFill>
                <a:latin typeface="Arial" charset="0"/>
              </a:endParaRPr>
            </a:p>
          </p:txBody>
        </p:sp>
        <p:sp>
          <p:nvSpPr>
            <p:cNvPr id="135191" name="Rectangle 11"/>
            <p:cNvSpPr>
              <a:spLocks noChangeArrowheads="1"/>
            </p:cNvSpPr>
            <p:nvPr/>
          </p:nvSpPr>
          <p:spPr bwMode="blackWhite">
            <a:xfrm>
              <a:off x="334" y="2354"/>
              <a:ext cx="822"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MANUFACTURER</a:t>
              </a:r>
              <a:endParaRPr kumimoji="1" lang="en-US" sz="1200">
                <a:solidFill>
                  <a:schemeClr val="tx1"/>
                </a:solidFill>
                <a:latin typeface="Arial" charset="0"/>
              </a:endParaRPr>
            </a:p>
          </p:txBody>
        </p:sp>
        <p:sp>
          <p:nvSpPr>
            <p:cNvPr id="135192" name="Rectangle 12"/>
            <p:cNvSpPr>
              <a:spLocks noChangeArrowheads="1"/>
            </p:cNvSpPr>
            <p:nvPr/>
          </p:nvSpPr>
          <p:spPr bwMode="auto">
            <a:xfrm>
              <a:off x="363" y="2737"/>
              <a:ext cx="771" cy="192"/>
            </a:xfrm>
            <a:prstGeom prst="rect">
              <a:avLst/>
            </a:prstGeom>
            <a:solidFill>
              <a:srgbClr val="00FF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FORD</a:t>
              </a:r>
              <a:endParaRPr kumimoji="1" lang="en-US" sz="1200">
                <a:solidFill>
                  <a:schemeClr val="tx1"/>
                </a:solidFill>
                <a:latin typeface="Arial" charset="0"/>
              </a:endParaRPr>
            </a:p>
          </p:txBody>
        </p:sp>
        <p:sp>
          <p:nvSpPr>
            <p:cNvPr id="135193" name="Rectangle 20"/>
            <p:cNvSpPr>
              <a:spLocks noChangeArrowheads="1"/>
            </p:cNvSpPr>
            <p:nvPr/>
          </p:nvSpPr>
          <p:spPr bwMode="blackWhite">
            <a:xfrm>
              <a:off x="1201" y="2353"/>
              <a:ext cx="399"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rPr>
                <a:t>MODEL</a:t>
              </a:r>
              <a:endParaRPr kumimoji="1" lang="en-US" sz="1200">
                <a:solidFill>
                  <a:schemeClr val="tx1"/>
                </a:solidFill>
              </a:endParaRPr>
            </a:p>
          </p:txBody>
        </p:sp>
        <p:sp>
          <p:nvSpPr>
            <p:cNvPr id="135194" name="Rectangle 21"/>
            <p:cNvSpPr>
              <a:spLocks noChangeArrowheads="1"/>
            </p:cNvSpPr>
            <p:nvPr/>
          </p:nvSpPr>
          <p:spPr bwMode="auto">
            <a:xfrm>
              <a:off x="1201" y="2737"/>
              <a:ext cx="399" cy="192"/>
            </a:xfrm>
            <a:prstGeom prst="rect">
              <a:avLst/>
            </a:prstGeom>
            <a:solidFill>
              <a:srgbClr val="00FF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FOCUS</a:t>
              </a:r>
              <a:endParaRPr kumimoji="1" lang="en-US" sz="1200">
                <a:solidFill>
                  <a:schemeClr val="tx1"/>
                </a:solidFill>
                <a:latin typeface="Arial" charset="0"/>
              </a:endParaRPr>
            </a:p>
          </p:txBody>
        </p:sp>
        <p:cxnSp>
          <p:nvCxnSpPr>
            <p:cNvPr id="135195" name="AutoShape 22"/>
            <p:cNvCxnSpPr>
              <a:cxnSpLocks noChangeShapeType="1"/>
              <a:stCxn id="135190" idx="2"/>
              <a:endCxn id="135191" idx="0"/>
            </p:cNvCxnSpPr>
            <p:nvPr/>
          </p:nvCxnSpPr>
          <p:spPr bwMode="auto">
            <a:xfrm rot="5400000">
              <a:off x="847" y="1932"/>
              <a:ext cx="320" cy="523"/>
            </a:xfrm>
            <a:prstGeom prst="bentConnector3">
              <a:avLst>
                <a:gd name="adj1" fmla="val 50000"/>
              </a:avLst>
            </a:prstGeom>
            <a:noFill/>
            <a:ln w="12700" cap="sq">
              <a:solidFill>
                <a:schemeClr val="tx1"/>
              </a:solidFill>
              <a:miter lim="800000"/>
              <a:headEnd/>
              <a:tailEnd/>
            </a:ln>
          </p:spPr>
        </p:cxnSp>
        <p:cxnSp>
          <p:nvCxnSpPr>
            <p:cNvPr id="135196" name="AutoShape 23"/>
            <p:cNvCxnSpPr>
              <a:cxnSpLocks noChangeShapeType="1"/>
              <a:stCxn id="135190" idx="2"/>
              <a:endCxn id="135193" idx="0"/>
            </p:cNvCxnSpPr>
            <p:nvPr/>
          </p:nvCxnSpPr>
          <p:spPr bwMode="auto">
            <a:xfrm rot="16200000" flipH="1">
              <a:off x="1174" y="2128"/>
              <a:ext cx="319" cy="132"/>
            </a:xfrm>
            <a:prstGeom prst="bentConnector3">
              <a:avLst>
                <a:gd name="adj1" fmla="val 50000"/>
              </a:avLst>
            </a:prstGeom>
            <a:noFill/>
            <a:ln w="12700" cap="sq">
              <a:solidFill>
                <a:schemeClr val="tx1"/>
              </a:solidFill>
              <a:miter lim="800000"/>
              <a:headEnd/>
              <a:tailEnd/>
            </a:ln>
          </p:spPr>
        </p:cxnSp>
        <p:cxnSp>
          <p:nvCxnSpPr>
            <p:cNvPr id="135197" name="AutoShape 25"/>
            <p:cNvCxnSpPr>
              <a:cxnSpLocks noChangeShapeType="1"/>
              <a:stCxn id="135191" idx="2"/>
              <a:endCxn id="135192" idx="0"/>
            </p:cNvCxnSpPr>
            <p:nvPr/>
          </p:nvCxnSpPr>
          <p:spPr bwMode="auto">
            <a:xfrm>
              <a:off x="745" y="2546"/>
              <a:ext cx="4" cy="191"/>
            </a:xfrm>
            <a:prstGeom prst="straightConnector1">
              <a:avLst/>
            </a:prstGeom>
            <a:noFill/>
            <a:ln w="12700" cap="sq">
              <a:solidFill>
                <a:schemeClr val="tx1"/>
              </a:solidFill>
              <a:round/>
              <a:headEnd/>
              <a:tailEnd/>
            </a:ln>
          </p:spPr>
        </p:cxnSp>
        <p:cxnSp>
          <p:nvCxnSpPr>
            <p:cNvPr id="135198" name="AutoShape 26"/>
            <p:cNvCxnSpPr>
              <a:cxnSpLocks noChangeShapeType="1"/>
              <a:stCxn id="135193" idx="2"/>
              <a:endCxn id="135194" idx="0"/>
            </p:cNvCxnSpPr>
            <p:nvPr/>
          </p:nvCxnSpPr>
          <p:spPr bwMode="auto">
            <a:xfrm>
              <a:off x="1401" y="2545"/>
              <a:ext cx="0" cy="192"/>
            </a:xfrm>
            <a:prstGeom prst="straightConnector1">
              <a:avLst/>
            </a:prstGeom>
            <a:noFill/>
            <a:ln w="12700" cap="sq">
              <a:solidFill>
                <a:schemeClr val="tx1"/>
              </a:solidFill>
              <a:round/>
              <a:headEnd/>
              <a:tailEnd/>
            </a:ln>
          </p:spPr>
        </p:cxnSp>
        <p:sp>
          <p:nvSpPr>
            <p:cNvPr id="135199" name="Rectangle 28"/>
            <p:cNvSpPr>
              <a:spLocks noChangeArrowheads="1"/>
            </p:cNvSpPr>
            <p:nvPr/>
          </p:nvSpPr>
          <p:spPr bwMode="blackWhite">
            <a:xfrm>
              <a:off x="1733" y="2353"/>
              <a:ext cx="664" cy="192"/>
            </a:xfrm>
            <a:prstGeom prst="rect">
              <a:avLst/>
            </a:prstGeom>
            <a:solidFill>
              <a:srgbClr val="3366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DESCRIPTION</a:t>
              </a:r>
              <a:endParaRPr kumimoji="1" lang="en-US" sz="1200">
                <a:solidFill>
                  <a:schemeClr val="tx1"/>
                </a:solidFill>
                <a:latin typeface="Arial" charset="0"/>
              </a:endParaRPr>
            </a:p>
          </p:txBody>
        </p:sp>
        <p:sp>
          <p:nvSpPr>
            <p:cNvPr id="135200" name="Rectangle 29"/>
            <p:cNvSpPr>
              <a:spLocks noChangeArrowheads="1"/>
            </p:cNvSpPr>
            <p:nvPr/>
          </p:nvSpPr>
          <p:spPr bwMode="auto">
            <a:xfrm>
              <a:off x="1724" y="2737"/>
              <a:ext cx="680" cy="192"/>
            </a:xfrm>
            <a:prstGeom prst="rect">
              <a:avLst/>
            </a:prstGeom>
            <a:solidFill>
              <a:srgbClr val="00FFFF"/>
            </a:solidFill>
            <a:ln w="12700" cap="sq">
              <a:solidFill>
                <a:schemeClr val="tx1"/>
              </a:solidFill>
              <a:miter lim="800000"/>
              <a:headEnd/>
              <a:tailEnd/>
            </a:ln>
          </p:spPr>
          <p:txBody>
            <a:bodyPr wrap="none" anchor="ctr"/>
            <a:lstStyle/>
            <a:p>
              <a:pPr algn="ctr" eaLnBrk="0" hangingPunct="0"/>
              <a:r>
                <a:rPr kumimoji="1" lang="pl-PL" sz="1200">
                  <a:solidFill>
                    <a:schemeClr val="tx1"/>
                  </a:solidFill>
                  <a:latin typeface="Arial" charset="0"/>
                </a:rPr>
                <a:t>THE FORD…</a:t>
              </a:r>
              <a:endParaRPr kumimoji="1" lang="en-US" sz="1200">
                <a:solidFill>
                  <a:schemeClr val="tx1"/>
                </a:solidFill>
                <a:latin typeface="Arial" charset="0"/>
              </a:endParaRPr>
            </a:p>
          </p:txBody>
        </p:sp>
        <p:cxnSp>
          <p:nvCxnSpPr>
            <p:cNvPr id="135201" name="AutoShape 30"/>
            <p:cNvCxnSpPr>
              <a:cxnSpLocks noChangeShapeType="1"/>
              <a:stCxn id="135190" idx="2"/>
              <a:endCxn id="135199" idx="0"/>
            </p:cNvCxnSpPr>
            <p:nvPr/>
          </p:nvCxnSpPr>
          <p:spPr bwMode="auto">
            <a:xfrm rot="16200000" flipH="1">
              <a:off x="1507" y="1795"/>
              <a:ext cx="319" cy="797"/>
            </a:xfrm>
            <a:prstGeom prst="bentConnector3">
              <a:avLst>
                <a:gd name="adj1" fmla="val 50000"/>
              </a:avLst>
            </a:prstGeom>
            <a:noFill/>
            <a:ln w="12700" cap="sq">
              <a:solidFill>
                <a:schemeClr val="tx1"/>
              </a:solidFill>
              <a:miter lim="800000"/>
              <a:headEnd/>
              <a:tailEnd/>
            </a:ln>
          </p:spPr>
        </p:cxnSp>
        <p:cxnSp>
          <p:nvCxnSpPr>
            <p:cNvPr id="135202" name="AutoShape 31"/>
            <p:cNvCxnSpPr>
              <a:cxnSpLocks noChangeShapeType="1"/>
              <a:stCxn id="135199" idx="2"/>
              <a:endCxn id="135200" idx="0"/>
            </p:cNvCxnSpPr>
            <p:nvPr/>
          </p:nvCxnSpPr>
          <p:spPr bwMode="auto">
            <a:xfrm flipH="1">
              <a:off x="2064" y="2545"/>
              <a:ext cx="1" cy="192"/>
            </a:xfrm>
            <a:prstGeom prst="straightConnector1">
              <a:avLst/>
            </a:prstGeom>
            <a:noFill/>
            <a:ln w="12700" cap="sq">
              <a:solidFill>
                <a:schemeClr val="tx1"/>
              </a:solidFill>
              <a:round/>
              <a:headEnd/>
              <a:tailEnd/>
            </a:ln>
          </p:spPr>
        </p:cxnSp>
        <p:sp>
          <p:nvSpPr>
            <p:cNvPr id="135203" name="Rectangle 34"/>
            <p:cNvSpPr>
              <a:spLocks noChangeArrowheads="1"/>
            </p:cNvSpPr>
            <p:nvPr/>
          </p:nvSpPr>
          <p:spPr bwMode="auto">
            <a:xfrm>
              <a:off x="1406" y="1976"/>
              <a:ext cx="817" cy="136"/>
            </a:xfrm>
            <a:prstGeom prst="rect">
              <a:avLst/>
            </a:prstGeom>
            <a:solidFill>
              <a:srgbClr val="FFFF99"/>
            </a:solidFill>
            <a:ln w="12700" cap="sq">
              <a:solidFill>
                <a:schemeClr val="tx1"/>
              </a:solidFill>
              <a:miter lim="800000"/>
              <a:headEnd/>
              <a:tailEnd/>
            </a:ln>
          </p:spPr>
          <p:txBody>
            <a:bodyPr wrap="none" anchor="ctr"/>
            <a:lstStyle/>
            <a:p>
              <a:pPr algn="ctr" eaLnBrk="0" hangingPunct="0"/>
              <a:r>
                <a:rPr kumimoji="1" lang="pl-PL" sz="1200" dirty="0">
                  <a:solidFill>
                    <a:schemeClr val="tx1"/>
                  </a:solidFill>
                  <a:latin typeface="Arial" charset="0"/>
                </a:rPr>
                <a:t>YEAR=„2007"</a:t>
              </a:r>
              <a:endParaRPr kumimoji="1" lang="en-US" sz="1200" dirty="0">
                <a:solidFill>
                  <a:schemeClr val="tx1"/>
                </a:solidFill>
                <a:latin typeface="Arial" charset="0"/>
              </a:endParaRPr>
            </a:p>
          </p:txBody>
        </p:sp>
      </p:grpSp>
      <p:sp>
        <p:nvSpPr>
          <p:cNvPr id="135172"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90AE5341-74C8-443F-B0DB-04746AFF48B5}" type="slidenum">
              <a:rPr lang="nl-NL" sz="1000">
                <a:solidFill>
                  <a:schemeClr val="tx1"/>
                </a:solidFill>
                <a:latin typeface="Arial" charset="0"/>
              </a:rPr>
              <a:pPr algn="r" eaLnBrk="0" hangingPunct="0"/>
              <a:t>18</a:t>
            </a:fld>
            <a:endParaRPr lang="nl-NL" sz="10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1547664" y="764373"/>
            <a:ext cx="7001976" cy="1293028"/>
          </a:xfrm>
        </p:spPr>
        <p:txBody>
          <a:bodyPr>
            <a:normAutofit fontScale="90000"/>
          </a:bodyPr>
          <a:lstStyle/>
          <a:p>
            <a:r>
              <a:rPr lang="en-US" altLang="zh-CN" dirty="0" smtClean="0">
                <a:ea typeface="宋体" pitchFamily="2" charset="-122"/>
              </a:rPr>
              <a:t>XML structure </a:t>
            </a:r>
            <a:r>
              <a:rPr lang="pl-PL" altLang="zh-CN" dirty="0" smtClean="0"/>
              <a:t>- </a:t>
            </a:r>
            <a:r>
              <a:rPr lang="en-US" altLang="zh-CN" dirty="0" smtClean="0">
                <a:ea typeface="宋体" pitchFamily="2" charset="-122"/>
              </a:rPr>
              <a:t>Document Type Definitions (DTD)</a:t>
            </a:r>
            <a:endParaRPr lang="en-US" dirty="0" smtClean="0">
              <a:ea typeface="宋体" pitchFamily="2" charset="-122"/>
            </a:endParaRPr>
          </a:p>
        </p:txBody>
      </p:sp>
      <p:sp>
        <p:nvSpPr>
          <p:cNvPr id="137218" name="Rectangle 3"/>
          <p:cNvSpPr>
            <a:spLocks noGrp="1" noChangeArrowheads="1"/>
          </p:cNvSpPr>
          <p:nvPr>
            <p:ph idx="1"/>
          </p:nvPr>
        </p:nvSpPr>
        <p:spPr>
          <a:xfrm>
            <a:off x="323850" y="1990104"/>
            <a:ext cx="8455025" cy="4967288"/>
          </a:xfrm>
        </p:spPr>
        <p:txBody>
          <a:bodyPr>
            <a:normAutofit lnSpcReduction="10000"/>
          </a:bodyPr>
          <a:lstStyle/>
          <a:p>
            <a:pPr>
              <a:buFontTx/>
              <a:buNone/>
            </a:pPr>
            <a:r>
              <a:rPr lang="pl-PL" sz="3200" dirty="0" smtClean="0"/>
              <a:t>Document Type Definitions (DTD) 1/2</a:t>
            </a:r>
          </a:p>
          <a:p>
            <a:r>
              <a:rPr lang="pl-PL" dirty="0" smtClean="0"/>
              <a:t>A DTD states what tags and attributes are used to describe content in an SGML, XML or HTML document and describes in which place which tag is allowed. Also which tags can appear within other tags</a:t>
            </a:r>
          </a:p>
          <a:p>
            <a:r>
              <a:rPr lang="pl-PL" dirty="0" smtClean="0"/>
              <a:t>Using a DTD ensure that all the documentation is formatted the same way</a:t>
            </a:r>
          </a:p>
          <a:p>
            <a:r>
              <a:rPr lang="pl-PL" dirty="0" smtClean="0"/>
              <a:t>Applications will use a document's DTD to properly read and display a document's contents</a:t>
            </a:r>
          </a:p>
          <a:p>
            <a:r>
              <a:rPr lang="pl-PL" dirty="0" smtClean="0"/>
              <a:t>Changes in the format of the document can be easily made by modifying the DTD</a:t>
            </a:r>
          </a:p>
          <a:p>
            <a:r>
              <a:rPr lang="pl-PL" dirty="0" smtClean="0"/>
              <a:t>DTD can also storage information about non standard entities (entity declarations) and external links to other DTDs or structural files</a:t>
            </a:r>
          </a:p>
        </p:txBody>
      </p:sp>
      <p:sp>
        <p:nvSpPr>
          <p:cNvPr id="137219"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9852C6B8-9C9E-4D84-8D13-AE5FFE4C0483}" type="slidenum">
              <a:rPr lang="nl-NL" sz="1000">
                <a:solidFill>
                  <a:schemeClr val="tx1"/>
                </a:solidFill>
                <a:latin typeface="Arial" charset="0"/>
              </a:rPr>
              <a:pPr algn="r" eaLnBrk="0" hangingPunct="0"/>
              <a:t>19</a:t>
            </a:fld>
            <a:endParaRPr lang="nl-NL" sz="10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me</a:t>
            </a:r>
            <a:endParaRPr lang="en-US" dirty="0"/>
          </a:p>
        </p:txBody>
      </p:sp>
      <p:sp>
        <p:nvSpPr>
          <p:cNvPr id="4" name="Content Placeholder 3"/>
          <p:cNvSpPr>
            <a:spLocks noGrp="1"/>
          </p:cNvSpPr>
          <p:nvPr>
            <p:ph idx="1"/>
          </p:nvPr>
        </p:nvSpPr>
        <p:spPr/>
        <p:txBody>
          <a:bodyPr/>
          <a:lstStyle/>
          <a:p>
            <a:r>
              <a:rPr lang="en-US" dirty="0" smtClean="0"/>
              <a:t>7 years of experience in localization industry</a:t>
            </a:r>
          </a:p>
          <a:p>
            <a:r>
              <a:rPr lang="en-US" dirty="0" smtClean="0"/>
              <a:t>Specialized in software localization, xml technology, internal/external trainings, contact with business clients, implementation of new solutions for clients</a:t>
            </a:r>
          </a:p>
          <a:p>
            <a:r>
              <a:rPr lang="en-US" dirty="0" smtClean="0"/>
              <a:t>Madcap of cutting </a:t>
            </a:r>
            <a:r>
              <a:rPr lang="en-US" smtClean="0"/>
              <a:t>edge technologies</a:t>
            </a:r>
            <a:endParaRPr lang="en-US" dirty="0" smtClean="0"/>
          </a:p>
          <a:p>
            <a:endParaRPr lang="en-US" dirty="0" smtClean="0"/>
          </a:p>
          <a:p>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F9D66CE1-DC8D-48BF-AE80-AA241DA43775}" type="slidenum">
              <a:rPr lang="nl-NL" smtClean="0"/>
              <a:pPr>
                <a:defRPr/>
              </a:pPr>
              <a:t>2</a:t>
            </a:fld>
            <a:endParaRPr lang="nl-NL"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extLst>
      <p:ext uri="{BB962C8B-B14F-4D97-AF65-F5344CB8AC3E}">
        <p14:creationId xmlns:p14="http://schemas.microsoft.com/office/powerpoint/2010/main" val="845590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971600" y="764373"/>
            <a:ext cx="7578040" cy="1293028"/>
          </a:xfrm>
        </p:spPr>
        <p:txBody>
          <a:bodyPr>
            <a:normAutofit/>
          </a:bodyPr>
          <a:lstStyle/>
          <a:p>
            <a:r>
              <a:rPr lang="en-US" altLang="zh-CN" dirty="0" smtClean="0">
                <a:ea typeface="宋体" pitchFamily="2" charset="-122"/>
              </a:rPr>
              <a:t>XML structure </a:t>
            </a:r>
            <a:r>
              <a:rPr lang="pl-PL" altLang="zh-CN" dirty="0" smtClean="0"/>
              <a:t>- </a:t>
            </a:r>
            <a:r>
              <a:rPr lang="en-US" altLang="zh-CN" dirty="0" smtClean="0">
                <a:ea typeface="宋体" pitchFamily="2" charset="-122"/>
              </a:rPr>
              <a:t>Document Type Definitions (DTD)</a:t>
            </a:r>
            <a:endParaRPr lang="en-US" dirty="0" smtClean="0">
              <a:ea typeface="宋体" pitchFamily="2" charset="-122"/>
            </a:endParaRPr>
          </a:p>
        </p:txBody>
      </p:sp>
      <p:sp>
        <p:nvSpPr>
          <p:cNvPr id="138242" name="Rectangle 3"/>
          <p:cNvSpPr>
            <a:spLocks noGrp="1" noChangeArrowheads="1"/>
          </p:cNvSpPr>
          <p:nvPr>
            <p:ph idx="1"/>
          </p:nvPr>
        </p:nvSpPr>
        <p:spPr>
          <a:xfrm>
            <a:off x="323850" y="1988840"/>
            <a:ext cx="8455025" cy="4967288"/>
          </a:xfrm>
        </p:spPr>
        <p:txBody>
          <a:bodyPr/>
          <a:lstStyle/>
          <a:p>
            <a:pPr>
              <a:buFontTx/>
              <a:buNone/>
            </a:pPr>
            <a:r>
              <a:rPr lang="pl-PL" sz="3200" dirty="0" smtClean="0"/>
              <a:t>Document Type Definitions (DTD) 2/2</a:t>
            </a:r>
          </a:p>
        </p:txBody>
      </p:sp>
      <p:sp>
        <p:nvSpPr>
          <p:cNvPr id="138243"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03AB567D-9C96-485F-A838-6F2613CE4CDC}" type="slidenum">
              <a:rPr lang="nl-NL" sz="1000">
                <a:solidFill>
                  <a:schemeClr val="tx1"/>
                </a:solidFill>
                <a:latin typeface="Arial" charset="0"/>
              </a:rPr>
              <a:pPr algn="r" eaLnBrk="0" hangingPunct="0"/>
              <a:t>20</a:t>
            </a:fld>
            <a:endParaRPr lang="nl-NL" sz="1000">
              <a:solidFill>
                <a:schemeClr val="tx1"/>
              </a:solidFill>
              <a:latin typeface="Arial" charset="0"/>
            </a:endParaRPr>
          </a:p>
        </p:txBody>
      </p:sp>
      <p:pic>
        <p:nvPicPr>
          <p:cNvPr id="138244" name="Picture 6" descr="0002sb2"/>
          <p:cNvPicPr>
            <a:picLocks noChangeAspect="1" noChangeArrowheads="1"/>
          </p:cNvPicPr>
          <p:nvPr/>
        </p:nvPicPr>
        <p:blipFill>
          <a:blip r:embed="rId2" cstate="print"/>
          <a:srcRect/>
          <a:stretch>
            <a:fillRect/>
          </a:stretch>
        </p:blipFill>
        <p:spPr bwMode="auto">
          <a:xfrm>
            <a:off x="445579" y="2591248"/>
            <a:ext cx="7186761" cy="3862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5"/>
          <p:cNvSpPr>
            <a:spLocks noChangeArrowheads="1"/>
          </p:cNvSpPr>
          <p:nvPr/>
        </p:nvSpPr>
        <p:spPr bwMode="auto">
          <a:xfrm>
            <a:off x="394099" y="3465005"/>
            <a:ext cx="7490269" cy="1260139"/>
          </a:xfrm>
          <a:prstGeom prst="rect">
            <a:avLst/>
          </a:prstGeom>
          <a:solidFill>
            <a:schemeClr val="bg2">
              <a:lumMod val="75000"/>
            </a:schemeClr>
          </a:solidFill>
          <a:ln w="9525">
            <a:solidFill>
              <a:schemeClr val="tx1"/>
            </a:solidFill>
            <a:miter lim="800000"/>
            <a:headEnd/>
            <a:tailEnd/>
          </a:ln>
        </p:spPr>
        <p:txBody>
          <a:bodyPr wrap="none" anchor="ctr"/>
          <a:lstStyle/>
          <a:p>
            <a:endParaRPr lang="pl-PL"/>
          </a:p>
        </p:txBody>
      </p:sp>
      <p:sp>
        <p:nvSpPr>
          <p:cNvPr id="139266" name="Rectangle 2"/>
          <p:cNvSpPr>
            <a:spLocks noGrp="1" noChangeArrowheads="1"/>
          </p:cNvSpPr>
          <p:nvPr>
            <p:ph type="title"/>
          </p:nvPr>
        </p:nvSpPr>
        <p:spPr/>
        <p:txBody>
          <a:bodyPr>
            <a:normAutofit fontScale="90000"/>
          </a:bodyPr>
          <a:lstStyle/>
          <a:p>
            <a:r>
              <a:rPr lang="en-US" altLang="zh-CN" smtClean="0">
                <a:ea typeface="宋体" pitchFamily="2" charset="-122"/>
              </a:rPr>
              <a:t>XML structure </a:t>
            </a:r>
            <a:r>
              <a:rPr lang="pl-PL" altLang="zh-CN" smtClean="0"/>
              <a:t>- </a:t>
            </a:r>
            <a:r>
              <a:rPr lang="en-US" altLang="zh-CN" smtClean="0">
                <a:ea typeface="宋体" pitchFamily="2" charset="-122"/>
              </a:rPr>
              <a:t>elements, attributes, declarations</a:t>
            </a:r>
            <a:endParaRPr lang="pl-PL" smtClean="0">
              <a:ea typeface="宋体" pitchFamily="2" charset="-122"/>
            </a:endParaRPr>
          </a:p>
        </p:txBody>
      </p:sp>
      <p:sp>
        <p:nvSpPr>
          <p:cNvPr id="139267" name="Rectangle 3"/>
          <p:cNvSpPr>
            <a:spLocks noChangeArrowheads="1"/>
          </p:cNvSpPr>
          <p:nvPr/>
        </p:nvSpPr>
        <p:spPr bwMode="auto">
          <a:xfrm>
            <a:off x="287524" y="1916832"/>
            <a:ext cx="8316923" cy="4608512"/>
          </a:xfrm>
          <a:prstGeom prst="rect">
            <a:avLst/>
          </a:prstGeom>
          <a:noFill/>
          <a:ln w="12700">
            <a:noFill/>
            <a:miter lim="800000"/>
            <a:headEnd/>
            <a:tailEnd/>
          </a:ln>
        </p:spPr>
        <p:txBody>
          <a:bodyPr lIns="0" tIns="0" rIns="0" bIns="0"/>
          <a:lstStyle/>
          <a:p>
            <a:pPr marL="166688" indent="-166688" defTabSz="944563" eaLnBrk="0" hangingPunct="0">
              <a:spcBef>
                <a:spcPts val="963"/>
              </a:spcBef>
              <a:buClr>
                <a:srgbClr val="B5121B"/>
              </a:buClr>
            </a:pPr>
            <a:r>
              <a:rPr lang="pl-PL" sz="3000" u="sng" dirty="0">
                <a:solidFill>
                  <a:schemeClr val="tx1"/>
                </a:solidFill>
                <a:latin typeface="Arial" charset="0"/>
              </a:rPr>
              <a:t>XML structure – declaration 1/2</a:t>
            </a:r>
          </a:p>
          <a:p>
            <a:pPr marL="166688" indent="-166688" defTabSz="944563" eaLnBrk="0" hangingPunct="0">
              <a:spcBef>
                <a:spcPts val="963"/>
              </a:spcBef>
              <a:buClr>
                <a:srgbClr val="B5121B"/>
              </a:buClr>
            </a:pPr>
            <a:r>
              <a:rPr lang="pl-PL" sz="1900" dirty="0">
                <a:solidFill>
                  <a:schemeClr val="tx1"/>
                </a:solidFill>
                <a:latin typeface="Arial" charset="0"/>
              </a:rPr>
              <a:t>	</a:t>
            </a:r>
            <a:r>
              <a:rPr lang="en-US" sz="1900" dirty="0">
                <a:solidFill>
                  <a:schemeClr val="tx1"/>
                </a:solidFill>
                <a:latin typeface="Arial" charset="0"/>
              </a:rPr>
              <a:t>The XML declaration is a processing instruction that identifies the document as being XML. All XML documents should begin with an XML declaration.</a:t>
            </a:r>
            <a:r>
              <a:rPr lang="pl-PL" sz="1900" dirty="0">
                <a:solidFill>
                  <a:schemeClr val="tx1"/>
                </a:solidFill>
                <a:latin typeface="Arial" charset="0"/>
              </a:rPr>
              <a:t/>
            </a:r>
            <a:br>
              <a:rPr lang="pl-PL" sz="1900" dirty="0">
                <a:solidFill>
                  <a:schemeClr val="tx1"/>
                </a:solidFill>
                <a:latin typeface="Arial" charset="0"/>
              </a:rPr>
            </a:br>
            <a:endParaRPr lang="pl-PL" sz="1900" dirty="0">
              <a:solidFill>
                <a:schemeClr val="tx1"/>
              </a:solidFill>
              <a:latin typeface="Arial" charset="0"/>
            </a:endParaRPr>
          </a:p>
          <a:p>
            <a:pPr marL="166688" indent="-166688" defTabSz="944563" eaLnBrk="0" hangingPunct="0">
              <a:spcBef>
                <a:spcPts val="963"/>
              </a:spcBef>
              <a:buClr>
                <a:srgbClr val="B5121B"/>
              </a:buClr>
            </a:pPr>
            <a:r>
              <a:rPr lang="pl-PL" sz="1900" dirty="0">
                <a:solidFill>
                  <a:schemeClr val="tx1"/>
                </a:solidFill>
                <a:latin typeface="Arial" charset="0"/>
              </a:rPr>
              <a:t>	&lt;?xml version="version_number" encoding="encoding_declaration" standalone="standalone_status" ?&gt;</a:t>
            </a:r>
            <a:br>
              <a:rPr lang="pl-PL" sz="1900" dirty="0">
                <a:solidFill>
                  <a:schemeClr val="tx1"/>
                </a:solidFill>
                <a:latin typeface="Arial" charset="0"/>
              </a:rPr>
            </a:br>
            <a:r>
              <a:rPr lang="pl-PL" sz="1900" dirty="0">
                <a:solidFill>
                  <a:schemeClr val="tx1"/>
                </a:solidFill>
                <a:latin typeface="Arial" charset="0"/>
              </a:rPr>
              <a:t>&lt;!DOCTYPE omg-content PUBLIC "-//OMG//DTD OMG-CONTENT V1.0//EN" "omg-content.dtd"&gt; </a:t>
            </a:r>
            <a:br>
              <a:rPr lang="pl-PL" sz="1900" dirty="0">
                <a:solidFill>
                  <a:schemeClr val="tx1"/>
                </a:solidFill>
                <a:latin typeface="Arial" charset="0"/>
              </a:rPr>
            </a:br>
            <a:endParaRPr lang="pl-PL" sz="1900" dirty="0">
              <a:solidFill>
                <a:schemeClr val="tx1"/>
              </a:solidFill>
              <a:latin typeface="Arial" charset="0"/>
            </a:endParaRPr>
          </a:p>
          <a:p>
            <a:pPr marL="166688" indent="-166688" defTabSz="944563" eaLnBrk="0" hangingPunct="0">
              <a:spcBef>
                <a:spcPts val="963"/>
              </a:spcBef>
              <a:buClr>
                <a:srgbClr val="B5121B"/>
              </a:buClr>
              <a:buFontTx/>
              <a:buChar char="•"/>
            </a:pPr>
            <a:r>
              <a:rPr lang="pl-PL" sz="1900" dirty="0">
                <a:solidFill>
                  <a:schemeClr val="tx1"/>
                </a:solidFill>
                <a:latin typeface="Arial" charset="0"/>
              </a:rPr>
              <a:t>Always at the beginning of a document (first line, from the first character).</a:t>
            </a:r>
          </a:p>
          <a:p>
            <a:pPr marL="166688" indent="-166688" defTabSz="944563" eaLnBrk="0" hangingPunct="0">
              <a:spcBef>
                <a:spcPts val="963"/>
              </a:spcBef>
              <a:buClr>
                <a:srgbClr val="B5121B"/>
              </a:buClr>
              <a:buFontTx/>
              <a:buChar char="•"/>
            </a:pPr>
            <a:r>
              <a:rPr lang="pl-PL" sz="1900" u="sng" dirty="0">
                <a:solidFill>
                  <a:schemeClr val="tx1"/>
                </a:solidFill>
                <a:latin typeface="Arial" charset="0"/>
              </a:rPr>
              <a:t>Can be skipped</a:t>
            </a:r>
            <a:r>
              <a:rPr lang="pl-PL" sz="1900" dirty="0">
                <a:solidFill>
                  <a:schemeClr val="tx1"/>
                </a:solidFill>
                <a:latin typeface="Arial" charset="0"/>
              </a:rPr>
              <a:t>, if XML version is 1.0, and encoding is </a:t>
            </a:r>
            <a:br>
              <a:rPr lang="pl-PL" sz="1900" dirty="0">
                <a:solidFill>
                  <a:schemeClr val="tx1"/>
                </a:solidFill>
                <a:latin typeface="Arial" charset="0"/>
              </a:rPr>
            </a:br>
            <a:r>
              <a:rPr lang="pl-PL" sz="1900" dirty="0">
                <a:solidFill>
                  <a:schemeClr val="tx1"/>
                </a:solidFill>
                <a:latin typeface="Arial" charset="0"/>
              </a:rPr>
              <a:t>UTF-8 version 1.0 and UTF-8 encoding are default settings </a:t>
            </a:r>
            <a:br>
              <a:rPr lang="pl-PL" sz="1900" dirty="0">
                <a:solidFill>
                  <a:schemeClr val="tx1"/>
                </a:solidFill>
                <a:latin typeface="Arial" charset="0"/>
              </a:rPr>
            </a:br>
            <a:r>
              <a:rPr lang="pl-PL" sz="1900" dirty="0">
                <a:solidFill>
                  <a:schemeClr val="tx1"/>
                </a:solidFill>
                <a:latin typeface="Arial" charset="0"/>
              </a:rPr>
              <a:t>for all xml documents</a:t>
            </a:r>
          </a:p>
          <a:p>
            <a:pPr marL="166688" indent="-166688" defTabSz="944563" eaLnBrk="0" hangingPunct="0">
              <a:spcBef>
                <a:spcPts val="963"/>
              </a:spcBef>
              <a:buClr>
                <a:srgbClr val="B5121B"/>
              </a:buClr>
            </a:pPr>
            <a:endParaRPr lang="pl-PL" sz="2000" dirty="0">
              <a:solidFill>
                <a:schemeClr val="tx1"/>
              </a:solidFill>
              <a:latin typeface="Arial" charset="0"/>
            </a:endParaRPr>
          </a:p>
          <a:p>
            <a:pPr marL="166688" indent="-166688" defTabSz="944563" eaLnBrk="0" hangingPunct="0">
              <a:spcBef>
                <a:spcPts val="963"/>
              </a:spcBef>
              <a:buClr>
                <a:srgbClr val="B5121B"/>
              </a:buClr>
            </a:pPr>
            <a:endParaRPr lang="pl-PL" dirty="0">
              <a:solidFill>
                <a:schemeClr val="hlink"/>
              </a:solidFill>
              <a:latin typeface="Arial" charset="0"/>
            </a:endParaRPr>
          </a:p>
        </p:txBody>
      </p:sp>
      <p:sp>
        <p:nvSpPr>
          <p:cNvPr id="139268"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F42CC072-99C1-4882-ADC9-0CB61CACDFAB}" type="slidenum">
              <a:rPr lang="nl-NL" sz="1000">
                <a:solidFill>
                  <a:schemeClr val="tx1"/>
                </a:solidFill>
                <a:latin typeface="Arial" charset="0"/>
              </a:rPr>
              <a:pPr algn="r" eaLnBrk="0" hangingPunct="0"/>
              <a:t>21</a:t>
            </a:fld>
            <a:endParaRPr lang="nl-NL" sz="1000">
              <a:solidFill>
                <a:schemeClr val="tx1"/>
              </a:solidFill>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normAutofit fontScale="90000"/>
          </a:bodyPr>
          <a:lstStyle/>
          <a:p>
            <a:r>
              <a:rPr lang="en-US" altLang="zh-CN" smtClean="0">
                <a:ea typeface="宋体" pitchFamily="2" charset="-122"/>
              </a:rPr>
              <a:t>XML structure </a:t>
            </a:r>
            <a:r>
              <a:rPr lang="pl-PL" altLang="zh-CN" smtClean="0"/>
              <a:t>- </a:t>
            </a:r>
            <a:r>
              <a:rPr lang="en-US" altLang="zh-CN" smtClean="0">
                <a:ea typeface="宋体" pitchFamily="2" charset="-122"/>
              </a:rPr>
              <a:t>elements, attributes, declarations</a:t>
            </a:r>
            <a:endParaRPr lang="en-US" smtClean="0">
              <a:ea typeface="宋体" pitchFamily="2" charset="-122"/>
            </a:endParaRPr>
          </a:p>
        </p:txBody>
      </p:sp>
      <p:sp>
        <p:nvSpPr>
          <p:cNvPr id="140290" name="Rectangle 3"/>
          <p:cNvSpPr>
            <a:spLocks noChangeArrowheads="1"/>
          </p:cNvSpPr>
          <p:nvPr/>
        </p:nvSpPr>
        <p:spPr bwMode="auto">
          <a:xfrm>
            <a:off x="323850" y="1918096"/>
            <a:ext cx="8640638" cy="4859276"/>
          </a:xfrm>
          <a:prstGeom prst="rect">
            <a:avLst/>
          </a:prstGeom>
          <a:noFill/>
          <a:ln w="12700">
            <a:noFill/>
            <a:miter lim="800000"/>
            <a:headEnd/>
            <a:tailEnd/>
          </a:ln>
        </p:spPr>
        <p:txBody>
          <a:bodyPr lIns="0" tIns="0" rIns="0" bIns="0"/>
          <a:lstStyle/>
          <a:p>
            <a:pPr marL="166688" indent="-166688" defTabSz="944563" eaLnBrk="0" hangingPunct="0">
              <a:spcBef>
                <a:spcPts val="963"/>
              </a:spcBef>
              <a:buClr>
                <a:srgbClr val="B5121B"/>
              </a:buClr>
            </a:pPr>
            <a:r>
              <a:rPr lang="pl-PL" sz="3000" u="sng" dirty="0">
                <a:solidFill>
                  <a:schemeClr val="tx1"/>
                </a:solidFill>
                <a:latin typeface="Arial" charset="0"/>
              </a:rPr>
              <a:t>XML structure – declaration 2/2 (Standalone)</a:t>
            </a:r>
          </a:p>
          <a:p>
            <a:pPr marL="166688" indent="-166688" defTabSz="944563" eaLnBrk="0" hangingPunct="0">
              <a:spcBef>
                <a:spcPts val="963"/>
              </a:spcBef>
              <a:buClr>
                <a:srgbClr val="B5121B"/>
              </a:buClr>
            </a:pPr>
            <a:endParaRPr lang="pl-PL" sz="400" u="sng" dirty="0">
              <a:solidFill>
                <a:schemeClr val="tx1"/>
              </a:solidFill>
              <a:latin typeface="Arial" charset="0"/>
            </a:endParaRPr>
          </a:p>
          <a:p>
            <a:pPr marL="166688" indent="-166688" defTabSz="944563" eaLnBrk="0" hangingPunct="0">
              <a:spcBef>
                <a:spcPts val="963"/>
              </a:spcBef>
              <a:buClr>
                <a:srgbClr val="B5121B"/>
              </a:buClr>
            </a:pPr>
            <a:r>
              <a:rPr lang="pl-PL" sz="2000" dirty="0">
                <a:solidFill>
                  <a:schemeClr val="tx1"/>
                </a:solidFill>
                <a:latin typeface="Arial" charset="0"/>
              </a:rPr>
              <a:t>	</a:t>
            </a:r>
            <a:r>
              <a:rPr lang="en-US" sz="2000" u="sng" dirty="0">
                <a:solidFill>
                  <a:schemeClr val="tx1"/>
                </a:solidFill>
                <a:latin typeface="Arial" charset="0"/>
              </a:rPr>
              <a:t>Internal DTD:</a:t>
            </a:r>
          </a:p>
          <a:p>
            <a:pPr marL="166688" indent="-166688" defTabSz="944563" eaLnBrk="0" hangingPunct="0">
              <a:spcBef>
                <a:spcPts val="600"/>
              </a:spcBef>
              <a:buClr>
                <a:srgbClr val="B5121B"/>
              </a:buClr>
              <a:buFontTx/>
              <a:buChar char="•"/>
            </a:pPr>
            <a:r>
              <a:rPr lang="en-US" sz="1600" dirty="0">
                <a:solidFill>
                  <a:schemeClr val="tx1"/>
                </a:solidFill>
                <a:latin typeface="Arial" charset="0"/>
              </a:rPr>
              <a:t>The document type declaration must be placed between the XML declaration and the first element (root element) in the document. </a:t>
            </a:r>
          </a:p>
          <a:p>
            <a:pPr marL="166688" indent="-166688" defTabSz="944563" eaLnBrk="0" hangingPunct="0">
              <a:spcBef>
                <a:spcPts val="600"/>
              </a:spcBef>
              <a:buClr>
                <a:srgbClr val="B5121B"/>
              </a:buClr>
              <a:buFontTx/>
              <a:buChar char="•"/>
            </a:pPr>
            <a:r>
              <a:rPr lang="en-US" sz="1600" dirty="0">
                <a:solidFill>
                  <a:schemeClr val="tx1"/>
                </a:solidFill>
                <a:latin typeface="Arial" charset="0"/>
              </a:rPr>
              <a:t>The keyword DOCTYPE must be followed by the name of the root element in the XML document. </a:t>
            </a:r>
          </a:p>
          <a:p>
            <a:pPr marL="166688" indent="-166688" defTabSz="944563" eaLnBrk="0" hangingPunct="0">
              <a:spcBef>
                <a:spcPts val="600"/>
              </a:spcBef>
              <a:buClr>
                <a:srgbClr val="B5121B"/>
              </a:buClr>
              <a:buFontTx/>
              <a:buChar char="•"/>
            </a:pPr>
            <a:r>
              <a:rPr lang="en-US" sz="1600" dirty="0">
                <a:solidFill>
                  <a:schemeClr val="tx1"/>
                </a:solidFill>
                <a:latin typeface="Arial" charset="0"/>
              </a:rPr>
              <a:t>The keyword DOCTYPE must be in upper case. </a:t>
            </a:r>
          </a:p>
          <a:p>
            <a:pPr marL="166688" indent="-166688" defTabSz="944563" eaLnBrk="0" hangingPunct="0">
              <a:spcBef>
                <a:spcPts val="963"/>
              </a:spcBef>
              <a:buClr>
                <a:srgbClr val="B5121B"/>
              </a:buClr>
              <a:buFontTx/>
              <a:buChar char="•"/>
            </a:pPr>
            <a:endParaRPr lang="en-US" sz="700" dirty="0">
              <a:solidFill>
                <a:schemeClr val="tx1"/>
              </a:solidFill>
              <a:latin typeface="Arial" charset="0"/>
            </a:endParaRPr>
          </a:p>
          <a:p>
            <a:pPr marL="166688" indent="-166688" defTabSz="944563" eaLnBrk="0" hangingPunct="0">
              <a:spcBef>
                <a:spcPts val="963"/>
              </a:spcBef>
              <a:buClr>
                <a:srgbClr val="B5121B"/>
              </a:buClr>
            </a:pPr>
            <a:r>
              <a:rPr lang="pl-PL" sz="1600" dirty="0">
                <a:solidFill>
                  <a:schemeClr val="tx1"/>
                </a:solidFill>
                <a:latin typeface="Arial" charset="0"/>
              </a:rPr>
              <a:t>	</a:t>
            </a:r>
            <a:r>
              <a:rPr lang="en-US" sz="1600" u="sng" dirty="0">
                <a:solidFill>
                  <a:schemeClr val="tx1"/>
                </a:solidFill>
                <a:latin typeface="Arial" charset="0"/>
              </a:rPr>
              <a:t>External DTD:</a:t>
            </a:r>
          </a:p>
          <a:p>
            <a:pPr marL="166688" indent="-166688" defTabSz="944563" eaLnBrk="0" hangingPunct="0">
              <a:spcBef>
                <a:spcPts val="600"/>
              </a:spcBef>
              <a:buClr>
                <a:srgbClr val="B5121B"/>
              </a:buClr>
              <a:buFontTx/>
              <a:buChar char="•"/>
            </a:pPr>
            <a:r>
              <a:rPr lang="en-US" sz="1600" dirty="0">
                <a:solidFill>
                  <a:schemeClr val="tx1"/>
                </a:solidFill>
                <a:latin typeface="Arial" charset="0"/>
              </a:rPr>
              <a:t>If any elements, attributes, or entities that are referenced or defined in an external DTD</a:t>
            </a:r>
            <a:r>
              <a:rPr lang="pl-PL" sz="1600" dirty="0">
                <a:solidFill>
                  <a:schemeClr val="tx1"/>
                </a:solidFill>
                <a:latin typeface="Arial" charset="0"/>
              </a:rPr>
              <a:t> </a:t>
            </a:r>
            <a:r>
              <a:rPr lang="en-US" sz="1600" dirty="0">
                <a:solidFill>
                  <a:schemeClr val="tx1"/>
                </a:solidFill>
                <a:latin typeface="Arial" charset="0"/>
              </a:rPr>
              <a:t>are used in the XML</a:t>
            </a:r>
            <a:r>
              <a:rPr lang="en-US" sz="1600" dirty="0">
                <a:latin typeface="Arial" charset="0"/>
              </a:rPr>
              <a:t> </a:t>
            </a:r>
            <a:r>
              <a:rPr lang="en-US" sz="1600" dirty="0">
                <a:solidFill>
                  <a:schemeClr val="tx1"/>
                </a:solidFill>
                <a:latin typeface="Arial" charset="0"/>
              </a:rPr>
              <a:t>document, standalone="no" must be included in the XML declaration. </a:t>
            </a:r>
          </a:p>
          <a:p>
            <a:pPr marL="166688" indent="-166688" defTabSz="944563" eaLnBrk="0" hangingPunct="0">
              <a:spcBef>
                <a:spcPts val="600"/>
              </a:spcBef>
              <a:buClr>
                <a:srgbClr val="B5121B"/>
              </a:buClr>
            </a:pPr>
            <a:r>
              <a:rPr lang="pl-PL" sz="1600" dirty="0">
                <a:solidFill>
                  <a:schemeClr val="tx1"/>
                </a:solidFill>
                <a:latin typeface="Arial" charset="0"/>
              </a:rPr>
              <a:t>	</a:t>
            </a:r>
            <a:r>
              <a:rPr lang="en-US" sz="1600" dirty="0">
                <a:solidFill>
                  <a:schemeClr val="tx1"/>
                </a:solidFill>
                <a:latin typeface="Arial" charset="0"/>
              </a:rPr>
              <a:t>External DTDs are useful for creating a common DTD that can be shared between multiple documents. Any changes made to the external DTD automatically updates all the documents that reference </a:t>
            </a:r>
            <a:r>
              <a:rPr lang="pl-PL" sz="1600" dirty="0">
                <a:solidFill>
                  <a:schemeClr val="tx1"/>
                </a:solidFill>
                <a:latin typeface="Arial" charset="0"/>
              </a:rPr>
              <a:t>this DTD</a:t>
            </a:r>
            <a:r>
              <a:rPr lang="en-US" sz="1600" dirty="0">
                <a:solidFill>
                  <a:schemeClr val="tx1"/>
                </a:solidFill>
                <a:latin typeface="Arial" charset="0"/>
              </a:rPr>
              <a:t>. </a:t>
            </a:r>
            <a:r>
              <a:rPr lang="pl-PL" sz="1600" dirty="0">
                <a:solidFill>
                  <a:schemeClr val="tx1"/>
                </a:solidFill>
                <a:latin typeface="Arial" charset="0"/>
              </a:rPr>
              <a:t/>
            </a:r>
            <a:br>
              <a:rPr lang="pl-PL" sz="1600" dirty="0">
                <a:solidFill>
                  <a:schemeClr val="tx1"/>
                </a:solidFill>
                <a:latin typeface="Arial" charset="0"/>
              </a:rPr>
            </a:br>
            <a:r>
              <a:rPr lang="en-US" sz="1600" dirty="0">
                <a:solidFill>
                  <a:schemeClr val="tx1"/>
                </a:solidFill>
                <a:latin typeface="Arial" charset="0"/>
              </a:rPr>
              <a:t>There are two types of external DTDs: private, and public.</a:t>
            </a:r>
            <a:endParaRPr lang="pl-PL" sz="1600" dirty="0">
              <a:solidFill>
                <a:schemeClr val="tx1"/>
              </a:solidFill>
              <a:latin typeface="Arial" charset="0"/>
            </a:endParaRPr>
          </a:p>
        </p:txBody>
      </p:sp>
      <p:sp>
        <p:nvSpPr>
          <p:cNvPr id="140291"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518292B0-44A9-48F6-9D7B-500EB5A248B1}" type="slidenum">
              <a:rPr lang="nl-NL" sz="1000">
                <a:solidFill>
                  <a:schemeClr val="tx1"/>
                </a:solidFill>
                <a:latin typeface="Arial" charset="0"/>
              </a:rPr>
              <a:pPr algn="r" eaLnBrk="0" hangingPunct="0"/>
              <a:t>22</a:t>
            </a:fld>
            <a:endParaRPr lang="nl-NL" sz="1000">
              <a:solidFill>
                <a:schemeClr val="tx1"/>
              </a:solidFill>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normAutofit fontScale="90000"/>
          </a:bodyPr>
          <a:lstStyle/>
          <a:p>
            <a:r>
              <a:rPr lang="en-US" altLang="zh-CN" smtClean="0">
                <a:ea typeface="宋体" pitchFamily="2" charset="-122"/>
              </a:rPr>
              <a:t>XML structure </a:t>
            </a:r>
            <a:r>
              <a:rPr lang="pl-PL" altLang="zh-CN" smtClean="0"/>
              <a:t>- </a:t>
            </a:r>
            <a:r>
              <a:rPr lang="en-US" altLang="zh-CN" smtClean="0">
                <a:ea typeface="宋体" pitchFamily="2" charset="-122"/>
              </a:rPr>
              <a:t>elements, attributes, declarations</a:t>
            </a:r>
            <a:endParaRPr lang="pl-PL" smtClean="0">
              <a:ea typeface="宋体" pitchFamily="2" charset="-122"/>
            </a:endParaRPr>
          </a:p>
        </p:txBody>
      </p:sp>
      <p:sp>
        <p:nvSpPr>
          <p:cNvPr id="141314" name="Rectangle 3"/>
          <p:cNvSpPr>
            <a:spLocks noGrp="1" noChangeArrowheads="1"/>
          </p:cNvSpPr>
          <p:nvPr>
            <p:ph idx="1"/>
          </p:nvPr>
        </p:nvSpPr>
        <p:spPr>
          <a:xfrm>
            <a:off x="323850" y="1990104"/>
            <a:ext cx="8604634" cy="4571244"/>
          </a:xfrm>
        </p:spPr>
        <p:txBody>
          <a:bodyPr>
            <a:normAutofit/>
          </a:bodyPr>
          <a:lstStyle/>
          <a:p>
            <a:pPr marL="0" indent="0">
              <a:buFontTx/>
              <a:buNone/>
            </a:pPr>
            <a:r>
              <a:rPr lang="pl-PL" sz="3000" u="sng" dirty="0" smtClean="0"/>
              <a:t>XML structure – Elements and attributes 1/2 </a:t>
            </a:r>
            <a:br>
              <a:rPr lang="pl-PL" sz="3000" u="sng" dirty="0" smtClean="0"/>
            </a:br>
            <a:endParaRPr lang="pl-PL" sz="600" u="sng" dirty="0" smtClean="0"/>
          </a:p>
          <a:p>
            <a:pPr marL="0" indent="0">
              <a:buFontTx/>
              <a:buNone/>
            </a:pPr>
            <a:r>
              <a:rPr lang="pl-PL" sz="2000" dirty="0" smtClean="0">
                <a:solidFill>
                  <a:schemeClr val="accent1"/>
                </a:solidFill>
              </a:rPr>
              <a:t>❑ &lt;first&gt; is a start-tag</a:t>
            </a:r>
          </a:p>
          <a:p>
            <a:pPr marL="0" indent="0">
              <a:buFontTx/>
              <a:buNone/>
            </a:pPr>
            <a:r>
              <a:rPr lang="pl-PL" sz="2000" dirty="0" smtClean="0">
                <a:solidFill>
                  <a:schemeClr val="accent1"/>
                </a:solidFill>
              </a:rPr>
              <a:t>❑ &lt;/first&gt; is an end-tag</a:t>
            </a:r>
          </a:p>
          <a:p>
            <a:pPr marL="0" indent="0">
              <a:buFontTx/>
              <a:buNone/>
            </a:pPr>
            <a:r>
              <a:rPr lang="pl-PL" sz="2000" dirty="0" smtClean="0">
                <a:solidFill>
                  <a:schemeClr val="accent1"/>
                </a:solidFill>
              </a:rPr>
              <a:t>❑ &lt;first&gt;John&lt;/first&gt; is an element</a:t>
            </a:r>
          </a:p>
          <a:p>
            <a:pPr marL="0" indent="0">
              <a:buFontTx/>
              <a:buNone/>
            </a:pPr>
            <a:r>
              <a:rPr lang="pl-PL" sz="2000" dirty="0" smtClean="0">
                <a:solidFill>
                  <a:schemeClr val="accent1"/>
                </a:solidFill>
              </a:rPr>
              <a:t>❑ &lt;first </a:t>
            </a:r>
            <a:r>
              <a:rPr lang="pl-PL" sz="2000" b="1" u="sng" dirty="0" smtClean="0">
                <a:solidFill>
                  <a:schemeClr val="accent1"/>
                </a:solidFill>
              </a:rPr>
              <a:t>id=1</a:t>
            </a:r>
            <a:r>
              <a:rPr lang="pl-PL" sz="2000" dirty="0" smtClean="0">
                <a:solidFill>
                  <a:schemeClr val="accent1"/>
                </a:solidFill>
              </a:rPr>
              <a:t>&gt; is an attribute</a:t>
            </a:r>
          </a:p>
          <a:p>
            <a:pPr marL="0" indent="0">
              <a:spcBef>
                <a:spcPts val="1300"/>
              </a:spcBef>
              <a:buFontTx/>
              <a:buNone/>
            </a:pPr>
            <a:r>
              <a:rPr lang="pl-PL" sz="1700" dirty="0" smtClean="0"/>
              <a:t>The text between the start-tag and end-tag of an element is called the </a:t>
            </a:r>
            <a:r>
              <a:rPr lang="pl-PL" sz="1700" i="1" dirty="0" smtClean="0"/>
              <a:t>element content</a:t>
            </a:r>
            <a:r>
              <a:rPr lang="pl-PL" sz="1700" dirty="0" smtClean="0"/>
              <a:t>.</a:t>
            </a:r>
          </a:p>
          <a:p>
            <a:pPr marL="0" indent="0">
              <a:spcBef>
                <a:spcPts val="1300"/>
              </a:spcBef>
            </a:pPr>
            <a:r>
              <a:rPr lang="pl-PL" sz="1700" dirty="0" smtClean="0"/>
              <a:t> Document contains exactly one root element.</a:t>
            </a:r>
          </a:p>
          <a:p>
            <a:pPr marL="0" indent="0">
              <a:spcBef>
                <a:spcPts val="1300"/>
              </a:spcBef>
            </a:pPr>
            <a:r>
              <a:rPr lang="pl-PL" sz="1700" dirty="0" smtClean="0"/>
              <a:t> Elements may contain subelements and text nodes.</a:t>
            </a:r>
          </a:p>
          <a:p>
            <a:pPr marL="0" indent="0">
              <a:spcBef>
                <a:spcPts val="1300"/>
              </a:spcBef>
            </a:pPr>
            <a:r>
              <a:rPr lang="pl-PL" sz="1700" dirty="0" smtClean="0"/>
              <a:t> Attribute value must be in single or double quotes.</a:t>
            </a:r>
          </a:p>
          <a:p>
            <a:pPr marL="0" indent="0">
              <a:spcBef>
                <a:spcPts val="1300"/>
              </a:spcBef>
            </a:pPr>
            <a:r>
              <a:rPr lang="pl-PL" sz="1700" dirty="0" smtClean="0"/>
              <a:t> A given element cannot have two attributes with the same name.</a:t>
            </a:r>
          </a:p>
        </p:txBody>
      </p:sp>
      <p:sp>
        <p:nvSpPr>
          <p:cNvPr id="141315"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9EB1DEEB-20AC-49A6-84E6-3D295302401B}" type="slidenum">
              <a:rPr lang="nl-NL" sz="1000">
                <a:solidFill>
                  <a:schemeClr val="tx1"/>
                </a:solidFill>
                <a:latin typeface="Arial" charset="0"/>
              </a:rPr>
              <a:pPr algn="r" eaLnBrk="0" hangingPunct="0"/>
              <a:t>23</a:t>
            </a:fld>
            <a:endParaRPr lang="nl-NL" sz="10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normAutofit fontScale="90000"/>
          </a:bodyPr>
          <a:lstStyle/>
          <a:p>
            <a:r>
              <a:rPr lang="en-US" altLang="zh-CN" smtClean="0">
                <a:ea typeface="宋体" pitchFamily="2" charset="-122"/>
              </a:rPr>
              <a:t>XML structure </a:t>
            </a:r>
            <a:r>
              <a:rPr lang="pl-PL" altLang="zh-CN" smtClean="0"/>
              <a:t>- </a:t>
            </a:r>
            <a:r>
              <a:rPr lang="en-US" altLang="zh-CN" smtClean="0">
                <a:ea typeface="宋体" pitchFamily="2" charset="-122"/>
              </a:rPr>
              <a:t>elements, attributes, declarations</a:t>
            </a:r>
            <a:endParaRPr lang="pl-PL" smtClean="0">
              <a:ea typeface="宋体" pitchFamily="2" charset="-122"/>
            </a:endParaRPr>
          </a:p>
        </p:txBody>
      </p:sp>
      <p:sp>
        <p:nvSpPr>
          <p:cNvPr id="142338" name="Rectangle 3"/>
          <p:cNvSpPr>
            <a:spLocks noGrp="1" noChangeArrowheads="1"/>
          </p:cNvSpPr>
          <p:nvPr>
            <p:ph idx="1"/>
          </p:nvPr>
        </p:nvSpPr>
        <p:spPr>
          <a:xfrm>
            <a:off x="323850" y="2024104"/>
            <a:ext cx="8455025" cy="4105196"/>
          </a:xfrm>
        </p:spPr>
        <p:txBody>
          <a:bodyPr/>
          <a:lstStyle/>
          <a:p>
            <a:pPr>
              <a:buFontTx/>
              <a:buNone/>
            </a:pPr>
            <a:r>
              <a:rPr lang="pl-PL" sz="3000" u="sng" dirty="0" smtClean="0"/>
              <a:t>XML structure – Elements and attributes 2/2 </a:t>
            </a:r>
            <a:br>
              <a:rPr lang="pl-PL" sz="3000" u="sng" dirty="0" smtClean="0"/>
            </a:br>
            <a:endParaRPr lang="pl-PL" sz="600" u="sng" dirty="0" smtClean="0"/>
          </a:p>
          <a:p>
            <a:pPr eaLnBrk="1" hangingPunct="1"/>
            <a:r>
              <a:rPr lang="pl-PL" dirty="0" smtClean="0"/>
              <a:t>Information usually put in elements:</a:t>
            </a:r>
          </a:p>
          <a:p>
            <a:pPr marL="742950" lvl="1" indent="-285750" eaLnBrk="1" hangingPunct="1"/>
            <a:r>
              <a:rPr lang="pl-PL" sz="1800" dirty="0" smtClean="0">
                <a:solidFill>
                  <a:schemeClr val="tx1"/>
                </a:solidFill>
              </a:rPr>
              <a:t>content (semantic elements, e.g.: surname, medicine name, address),</a:t>
            </a:r>
          </a:p>
          <a:p>
            <a:pPr marL="742950" lvl="1" indent="-285750" eaLnBrk="1" hangingPunct="1"/>
            <a:r>
              <a:rPr lang="pl-PL" sz="1800" dirty="0" smtClean="0">
                <a:solidFill>
                  <a:schemeClr val="tx1"/>
                </a:solidFill>
              </a:rPr>
              <a:t>structure (e.g.: chapter, paragraph, title, list),</a:t>
            </a:r>
          </a:p>
          <a:p>
            <a:pPr marL="742950" lvl="1" indent="-285750" eaLnBrk="1" hangingPunct="1"/>
            <a:r>
              <a:rPr lang="pl-PL" sz="1800" dirty="0" smtClean="0">
                <a:solidFill>
                  <a:schemeClr val="tx1"/>
                </a:solidFill>
              </a:rPr>
              <a:t>search info (e.g.: index item, glossary item),</a:t>
            </a:r>
          </a:p>
          <a:p>
            <a:pPr marL="742950" lvl="1" indent="-285750" eaLnBrk="1" hangingPunct="1"/>
            <a:r>
              <a:rPr lang="pl-PL" sz="1800" dirty="0" smtClean="0">
                <a:solidFill>
                  <a:schemeClr val="tx1"/>
                </a:solidFill>
              </a:rPr>
              <a:t>references (e.g.: hyperlinks, notes, footnotes).</a:t>
            </a:r>
          </a:p>
          <a:p>
            <a:pPr eaLnBrk="1" hangingPunct="1"/>
            <a:r>
              <a:rPr lang="pl-PL" dirty="0" smtClean="0"/>
              <a:t>Information usually put in attributes:</a:t>
            </a:r>
          </a:p>
          <a:p>
            <a:pPr marL="742950" lvl="1" indent="-285750" eaLnBrk="1" hangingPunct="1"/>
            <a:r>
              <a:rPr lang="pl-PL" sz="1800" dirty="0" smtClean="0">
                <a:solidFill>
                  <a:schemeClr val="tx1"/>
                </a:solidFill>
              </a:rPr>
              <a:t>metadata (e.g.: measuerment unit, weight, language, priority),</a:t>
            </a:r>
          </a:p>
          <a:p>
            <a:pPr marL="742950" lvl="1" indent="-285750" eaLnBrk="1" hangingPunct="1"/>
            <a:r>
              <a:rPr lang="pl-PL" sz="1800" dirty="0" smtClean="0">
                <a:solidFill>
                  <a:schemeClr val="tx1"/>
                </a:solidFill>
              </a:rPr>
              <a:t>identifiers and references to identifiers.</a:t>
            </a:r>
          </a:p>
          <a:p>
            <a:endParaRPr lang="pl-PL" sz="1800" dirty="0" smtClean="0"/>
          </a:p>
        </p:txBody>
      </p:sp>
      <p:sp>
        <p:nvSpPr>
          <p:cNvPr id="142339"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669A85F9-981A-46B1-842C-B7A440E611C3}" type="slidenum">
              <a:rPr lang="nl-NL" sz="1000">
                <a:solidFill>
                  <a:schemeClr val="tx1"/>
                </a:solidFill>
                <a:latin typeface="Arial" charset="0"/>
              </a:rPr>
              <a:pPr algn="r" eaLnBrk="0" hangingPunct="0"/>
              <a:t>24</a:t>
            </a:fld>
            <a:endParaRPr lang="nl-NL" sz="1000">
              <a:solidFill>
                <a:schemeClr val="tx1"/>
              </a:solidFill>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r>
              <a:rPr lang="pl-PL" altLang="zh-CN" smtClean="0"/>
              <a:t>W</a:t>
            </a:r>
            <a:r>
              <a:rPr lang="en-US" altLang="zh-CN" smtClean="0">
                <a:ea typeface="宋体" pitchFamily="2" charset="-122"/>
              </a:rPr>
              <a:t>ell formadness and validation</a:t>
            </a:r>
            <a:endParaRPr lang="pl-PL" smtClean="0">
              <a:ea typeface="宋体" pitchFamily="2" charset="-122"/>
            </a:endParaRPr>
          </a:p>
        </p:txBody>
      </p:sp>
      <p:sp>
        <p:nvSpPr>
          <p:cNvPr id="148482" name="Rectangle 3"/>
          <p:cNvSpPr>
            <a:spLocks noGrp="1" noChangeArrowheads="1"/>
          </p:cNvSpPr>
          <p:nvPr>
            <p:ph idx="1"/>
          </p:nvPr>
        </p:nvSpPr>
        <p:spPr>
          <a:xfrm>
            <a:off x="323850" y="2096112"/>
            <a:ext cx="8455025" cy="4105196"/>
          </a:xfrm>
        </p:spPr>
        <p:txBody>
          <a:bodyPr/>
          <a:lstStyle/>
          <a:p>
            <a:pPr>
              <a:buFontTx/>
              <a:buNone/>
            </a:pPr>
            <a:r>
              <a:rPr lang="pl-PL" altLang="zh-CN" sz="3000" u="sng" dirty="0" smtClean="0"/>
              <a:t>W</a:t>
            </a:r>
            <a:r>
              <a:rPr lang="en-US" altLang="zh-CN" sz="3000" u="sng" dirty="0" smtClean="0">
                <a:ea typeface="宋体" pitchFamily="2" charset="-122"/>
              </a:rPr>
              <a:t>ell </a:t>
            </a:r>
            <a:r>
              <a:rPr lang="en-US" altLang="zh-CN" sz="3000" u="sng" dirty="0" err="1" smtClean="0">
                <a:ea typeface="宋体" pitchFamily="2" charset="-122"/>
              </a:rPr>
              <a:t>formadness</a:t>
            </a:r>
            <a:endParaRPr lang="pl-PL" sz="3000" u="sng" dirty="0" smtClean="0"/>
          </a:p>
          <a:p>
            <a:r>
              <a:rPr lang="pl-PL" dirty="0" smtClean="0"/>
              <a:t>A document built according to XML syntax rules is called </a:t>
            </a:r>
            <a:br>
              <a:rPr lang="pl-PL" dirty="0" smtClean="0"/>
            </a:br>
            <a:r>
              <a:rPr lang="pl-PL" i="1" dirty="0" smtClean="0"/>
              <a:t>well-formed</a:t>
            </a:r>
            <a:r>
              <a:rPr lang="pl-PL" dirty="0" smtClean="0"/>
              <a:t>.</a:t>
            </a:r>
          </a:p>
          <a:p>
            <a:r>
              <a:rPr lang="pl-PL" dirty="0" smtClean="0"/>
              <a:t>Basic well-formedness rules:</a:t>
            </a:r>
          </a:p>
          <a:p>
            <a:pPr marL="742950" lvl="1" indent="-285750"/>
            <a:r>
              <a:rPr lang="pl-PL" sz="2000" dirty="0" smtClean="0">
                <a:solidFill>
                  <a:schemeClr val="tx1"/>
                </a:solidFill>
              </a:rPr>
              <a:t>each start tag must have equivalent end-tag</a:t>
            </a:r>
          </a:p>
          <a:p>
            <a:pPr marL="742950" lvl="1" indent="-285750"/>
            <a:r>
              <a:rPr lang="pl-PL" sz="2000" dirty="0" smtClean="0">
                <a:solidFill>
                  <a:schemeClr val="tx1"/>
                </a:solidFill>
              </a:rPr>
              <a:t>elements must be properly nested,</a:t>
            </a:r>
          </a:p>
          <a:p>
            <a:pPr marL="742950" lvl="1" indent="-285750"/>
            <a:r>
              <a:rPr lang="pl-PL" sz="2000" dirty="0" smtClean="0">
                <a:solidFill>
                  <a:schemeClr val="tx1"/>
                </a:solidFill>
              </a:rPr>
              <a:t>attribute values must be in single or double quotes,</a:t>
            </a:r>
          </a:p>
          <a:p>
            <a:pPr marL="742950" lvl="1" indent="-285750"/>
            <a:r>
              <a:rPr lang="pl-PL" sz="2000" dirty="0" smtClean="0">
                <a:solidFill>
                  <a:schemeClr val="tx1"/>
                </a:solidFill>
              </a:rPr>
              <a:t>a given element cannot have more than one attribute of a same name</a:t>
            </a:r>
          </a:p>
          <a:p>
            <a:r>
              <a:rPr lang="pl-PL" dirty="0" smtClean="0"/>
              <a:t>Well-formedness of documents is performed by parsers.</a:t>
            </a:r>
          </a:p>
          <a:p>
            <a:endParaRPr lang="pl-PL" dirty="0" smtClean="0"/>
          </a:p>
        </p:txBody>
      </p:sp>
      <p:sp>
        <p:nvSpPr>
          <p:cNvPr id="148483"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F7059DC5-695F-4D1F-95D7-D7FAB0CB127A}" type="slidenum">
              <a:rPr lang="nl-NL" sz="1000">
                <a:solidFill>
                  <a:schemeClr val="tx1"/>
                </a:solidFill>
                <a:latin typeface="Arial" charset="0"/>
              </a:rPr>
              <a:pPr algn="r" eaLnBrk="0" hangingPunct="0"/>
              <a:t>25</a:t>
            </a:fld>
            <a:endParaRPr lang="nl-NL" sz="1000">
              <a:solidFill>
                <a:schemeClr val="tx1"/>
              </a:solidFill>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pl-PL" altLang="zh-CN" smtClean="0"/>
              <a:t>W</a:t>
            </a:r>
            <a:r>
              <a:rPr lang="en-US" altLang="zh-CN" smtClean="0">
                <a:ea typeface="宋体" pitchFamily="2" charset="-122"/>
              </a:rPr>
              <a:t>ell formadness and validation</a:t>
            </a:r>
            <a:endParaRPr lang="pl-PL" smtClean="0">
              <a:ea typeface="宋体" pitchFamily="2" charset="-122"/>
            </a:endParaRPr>
          </a:p>
        </p:txBody>
      </p:sp>
      <p:sp>
        <p:nvSpPr>
          <p:cNvPr id="149506" name="Rectangle 3"/>
          <p:cNvSpPr>
            <a:spLocks noGrp="1" noChangeArrowheads="1"/>
          </p:cNvSpPr>
          <p:nvPr>
            <p:ph idx="1"/>
          </p:nvPr>
        </p:nvSpPr>
        <p:spPr>
          <a:xfrm>
            <a:off x="323850" y="2024844"/>
            <a:ext cx="8455025" cy="4105196"/>
          </a:xfrm>
        </p:spPr>
        <p:txBody>
          <a:bodyPr/>
          <a:lstStyle/>
          <a:p>
            <a:pPr>
              <a:buFontTx/>
              <a:buNone/>
            </a:pPr>
            <a:r>
              <a:rPr lang="pl-PL" sz="3000" u="sng" dirty="0" smtClean="0"/>
              <a:t>Validation</a:t>
            </a:r>
          </a:p>
          <a:p>
            <a:r>
              <a:rPr lang="pl-PL" dirty="0" smtClean="0"/>
              <a:t>An XML document is </a:t>
            </a:r>
            <a:r>
              <a:rPr lang="pl-PL" i="1" dirty="0" smtClean="0"/>
              <a:t>valid </a:t>
            </a:r>
            <a:r>
              <a:rPr lang="pl-PL" dirty="0" smtClean="0"/>
              <a:t>if its content matches its document type definition (DTD) of allowable elements, attributes, element orders, nesting and other document pieces.</a:t>
            </a:r>
          </a:p>
          <a:p>
            <a:r>
              <a:rPr lang="pl-PL" dirty="0" smtClean="0"/>
              <a:t>Validation also perform well formed check – becouse document can`t be valid if he is not well formed (he is not build with XML rules and syntax).</a:t>
            </a:r>
          </a:p>
          <a:p>
            <a:r>
              <a:rPr lang="pl-PL" dirty="0" smtClean="0"/>
              <a:t>For correct validation process we need all DTD files, external styles, mod files, custom entity definitions</a:t>
            </a:r>
          </a:p>
          <a:p>
            <a:endParaRPr lang="pl-PL" dirty="0" smtClean="0"/>
          </a:p>
          <a:p>
            <a:endParaRPr lang="pl-PL" dirty="0" smtClean="0"/>
          </a:p>
          <a:p>
            <a:pPr>
              <a:buFontTx/>
              <a:buNone/>
            </a:pPr>
            <a:endParaRPr lang="pl-PL" sz="3000" dirty="0" smtClean="0"/>
          </a:p>
          <a:p>
            <a:pPr>
              <a:buFontTx/>
              <a:buNone/>
            </a:pPr>
            <a:endParaRPr lang="pl-PL" sz="3000" dirty="0" smtClean="0"/>
          </a:p>
        </p:txBody>
      </p:sp>
      <p:sp>
        <p:nvSpPr>
          <p:cNvPr id="149507"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E6206425-E4AD-4115-BE20-B217B25DEFB9}" type="slidenum">
              <a:rPr lang="nl-NL" sz="1000">
                <a:solidFill>
                  <a:schemeClr val="tx1"/>
                </a:solidFill>
                <a:latin typeface="Arial" charset="0"/>
              </a:rPr>
              <a:pPr algn="r" eaLnBrk="0" hangingPunct="0"/>
              <a:t>26</a:t>
            </a:fld>
            <a:endParaRPr lang="nl-NL" sz="1000">
              <a:solidFill>
                <a:schemeClr val="tx1"/>
              </a:solidFill>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r>
              <a:rPr lang="pl-PL" altLang="zh-CN" smtClean="0"/>
              <a:t>XML standards</a:t>
            </a:r>
            <a:endParaRPr lang="pl-PL" smtClean="0"/>
          </a:p>
        </p:txBody>
      </p:sp>
      <p:sp>
        <p:nvSpPr>
          <p:cNvPr id="150530" name="Rectangle 3"/>
          <p:cNvSpPr>
            <a:spLocks noGrp="1" noChangeArrowheads="1"/>
          </p:cNvSpPr>
          <p:nvPr>
            <p:ph idx="1"/>
          </p:nvPr>
        </p:nvSpPr>
        <p:spPr>
          <a:xfrm>
            <a:off x="323850" y="1952097"/>
            <a:ext cx="8455025" cy="4105195"/>
          </a:xfrm>
        </p:spPr>
        <p:txBody>
          <a:bodyPr/>
          <a:lstStyle/>
          <a:p>
            <a:pPr>
              <a:buFontTx/>
              <a:buNone/>
            </a:pPr>
            <a:r>
              <a:rPr lang="pl-PL" altLang="zh-CN" sz="3400" dirty="0" smtClean="0"/>
              <a:t>XML standards (examples)</a:t>
            </a:r>
          </a:p>
          <a:p>
            <a:pPr>
              <a:buFontTx/>
              <a:buNone/>
            </a:pPr>
            <a:endParaRPr lang="pl-PL" altLang="zh-CN" sz="600" dirty="0" smtClean="0"/>
          </a:p>
          <a:p>
            <a:r>
              <a:rPr lang="pl-PL" sz="2200" dirty="0" smtClean="0"/>
              <a:t>Content management and publishing:</a:t>
            </a:r>
          </a:p>
          <a:p>
            <a:pPr marL="742950" lvl="1" indent="-285750"/>
            <a:r>
              <a:rPr lang="pl-PL" sz="1800" dirty="0" smtClean="0">
                <a:solidFill>
                  <a:schemeClr val="tx1"/>
                </a:solidFill>
              </a:rPr>
              <a:t>DocBook</a:t>
            </a:r>
          </a:p>
          <a:p>
            <a:pPr marL="742950" lvl="1" indent="-285750"/>
            <a:r>
              <a:rPr lang="pl-PL" sz="1800" dirty="0" smtClean="0">
                <a:solidFill>
                  <a:schemeClr val="tx1"/>
                </a:solidFill>
              </a:rPr>
              <a:t>XHTML</a:t>
            </a:r>
          </a:p>
          <a:p>
            <a:pPr marL="742950" lvl="1" indent="-285750"/>
            <a:r>
              <a:rPr lang="pl-PL" sz="1800" dirty="0" smtClean="0">
                <a:solidFill>
                  <a:schemeClr val="tx1"/>
                </a:solidFill>
              </a:rPr>
              <a:t>DITA</a:t>
            </a:r>
          </a:p>
          <a:p>
            <a:r>
              <a:rPr lang="pl-PL" sz="2200" dirty="0" smtClean="0"/>
              <a:t>Metadata, knowledge maps:</a:t>
            </a:r>
          </a:p>
          <a:p>
            <a:pPr marL="742950" lvl="1" indent="-285750"/>
            <a:r>
              <a:rPr lang="pl-PL" sz="1800" dirty="0" smtClean="0">
                <a:solidFill>
                  <a:schemeClr val="tx1"/>
                </a:solidFill>
              </a:rPr>
              <a:t>RSS </a:t>
            </a:r>
          </a:p>
          <a:p>
            <a:pPr marL="742950" lvl="1" indent="-285750"/>
            <a:r>
              <a:rPr lang="pl-PL" sz="1800" dirty="0" smtClean="0">
                <a:solidFill>
                  <a:schemeClr val="tx1"/>
                </a:solidFill>
              </a:rPr>
              <a:t>Atom</a:t>
            </a:r>
          </a:p>
          <a:p>
            <a:r>
              <a:rPr lang="pl-PL" sz="2200" dirty="0" smtClean="0"/>
              <a:t>Graphics:</a:t>
            </a:r>
          </a:p>
          <a:p>
            <a:pPr marL="742950" lvl="1" indent="-285750"/>
            <a:r>
              <a:rPr lang="pl-PL" sz="1800" dirty="0" smtClean="0">
                <a:solidFill>
                  <a:schemeClr val="tx1"/>
                </a:solidFill>
              </a:rPr>
              <a:t>SVG</a:t>
            </a:r>
          </a:p>
        </p:txBody>
      </p:sp>
      <p:sp>
        <p:nvSpPr>
          <p:cNvPr id="150531"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867553CC-04FF-4E19-A2CE-68C25DB46CFD}" type="slidenum">
              <a:rPr lang="nl-NL" sz="1000">
                <a:solidFill>
                  <a:schemeClr val="tx1"/>
                </a:solidFill>
                <a:latin typeface="Arial" charset="0"/>
              </a:rPr>
              <a:pPr algn="r" eaLnBrk="0" hangingPunct="0"/>
              <a:t>27</a:t>
            </a:fld>
            <a:endParaRPr lang="nl-NL" sz="1000">
              <a:solidFill>
                <a:schemeClr val="tx1"/>
              </a:solidFill>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pl-PL" altLang="zh-CN" smtClean="0"/>
              <a:t>XML standards</a:t>
            </a:r>
            <a:endParaRPr lang="pl-PL" smtClean="0"/>
          </a:p>
        </p:txBody>
      </p:sp>
      <p:sp>
        <p:nvSpPr>
          <p:cNvPr id="151554" name="Rectangle 3"/>
          <p:cNvSpPr>
            <a:spLocks noGrp="1" noChangeArrowheads="1"/>
          </p:cNvSpPr>
          <p:nvPr>
            <p:ph idx="1"/>
          </p:nvPr>
        </p:nvSpPr>
        <p:spPr>
          <a:xfrm>
            <a:off x="323850" y="1916832"/>
            <a:ext cx="8455025" cy="4737573"/>
          </a:xfrm>
        </p:spPr>
        <p:txBody>
          <a:bodyPr>
            <a:normAutofit fontScale="92500" lnSpcReduction="20000"/>
          </a:bodyPr>
          <a:lstStyle/>
          <a:p>
            <a:pPr>
              <a:buFontTx/>
              <a:buNone/>
            </a:pPr>
            <a:r>
              <a:rPr lang="pl-PL" altLang="zh-CN" sz="3400" dirty="0" smtClean="0"/>
              <a:t>XML standards – DITA 1/2</a:t>
            </a:r>
          </a:p>
          <a:p>
            <a:pPr>
              <a:buFontTx/>
              <a:buChar char="-"/>
            </a:pPr>
            <a:r>
              <a:rPr lang="pl-PL" altLang="zh-CN" sz="1800" dirty="0" smtClean="0"/>
              <a:t>Core of standard presented by IBM in 2001</a:t>
            </a:r>
          </a:p>
          <a:p>
            <a:pPr>
              <a:buFontTx/>
              <a:buChar char="-"/>
            </a:pPr>
            <a:r>
              <a:rPr lang="pl-PL" altLang="zh-CN" sz="1800" dirty="0" smtClean="0"/>
              <a:t>OASIS present first official version of standard (1.0 – 2005)</a:t>
            </a:r>
          </a:p>
          <a:p>
            <a:pPr>
              <a:buFontTx/>
              <a:buChar char="-"/>
            </a:pPr>
            <a:r>
              <a:rPr lang="pl-PL" altLang="zh-CN" sz="1800" dirty="0" smtClean="0"/>
              <a:t>Current version – 1.5.3 (2011)</a:t>
            </a:r>
          </a:p>
          <a:p>
            <a:pPr>
              <a:buFontTx/>
              <a:buNone/>
            </a:pPr>
            <a:endParaRPr lang="pl-PL" altLang="zh-CN" sz="1800" dirty="0" smtClean="0"/>
          </a:p>
          <a:p>
            <a:r>
              <a:rPr lang="en-US" altLang="zh-CN" sz="1800" dirty="0" smtClean="0">
                <a:ea typeface="宋体" pitchFamily="2" charset="-122"/>
              </a:rPr>
              <a:t>The Darwin Information Typing Architecture (DITA) is an OASIS standard XML data model for authoring and publishing. </a:t>
            </a:r>
            <a:endParaRPr lang="pl-PL" altLang="zh-CN" sz="1800" dirty="0" smtClean="0"/>
          </a:p>
          <a:p>
            <a:r>
              <a:rPr lang="en-US" altLang="zh-CN" sz="1800" dirty="0" smtClean="0">
                <a:ea typeface="宋体" pitchFamily="2" charset="-122"/>
              </a:rPr>
              <a:t>Many third party tools support authoring, including Adobe </a:t>
            </a:r>
            <a:r>
              <a:rPr lang="en-US" altLang="zh-CN" sz="1800" dirty="0" err="1" smtClean="0">
                <a:ea typeface="宋体" pitchFamily="2" charset="-122"/>
              </a:rPr>
              <a:t>FrameMaker</a:t>
            </a:r>
            <a:r>
              <a:rPr lang="en-US" altLang="zh-CN" sz="1800" dirty="0" smtClean="0">
                <a:ea typeface="宋体" pitchFamily="2" charset="-122"/>
              </a:rPr>
              <a:t>, </a:t>
            </a:r>
            <a:r>
              <a:rPr lang="en-US" altLang="zh-CN" sz="1800" dirty="0" err="1" smtClean="0">
                <a:ea typeface="宋体" pitchFamily="2" charset="-122"/>
              </a:rPr>
              <a:t>XMetaL</a:t>
            </a:r>
            <a:r>
              <a:rPr lang="en-US" altLang="zh-CN" sz="1800" dirty="0" smtClean="0">
                <a:ea typeface="宋体" pitchFamily="2" charset="-122"/>
              </a:rPr>
              <a:t>, </a:t>
            </a:r>
            <a:r>
              <a:rPr lang="en-US" altLang="zh-CN" sz="1800" dirty="0" err="1" smtClean="0">
                <a:ea typeface="宋体" pitchFamily="2" charset="-122"/>
              </a:rPr>
              <a:t>Arbortext</a:t>
            </a:r>
            <a:r>
              <a:rPr lang="en-US" altLang="zh-CN" sz="1800" dirty="0" smtClean="0">
                <a:ea typeface="宋体" pitchFamily="2" charset="-122"/>
              </a:rPr>
              <a:t>, Quark XML Author, Oxygen XML Editor, </a:t>
            </a:r>
            <a:r>
              <a:rPr lang="en-US" altLang="zh-CN" sz="1800" dirty="0" err="1" smtClean="0">
                <a:ea typeface="宋体" pitchFamily="2" charset="-122"/>
              </a:rPr>
              <a:t>easyDITA</a:t>
            </a:r>
            <a:r>
              <a:rPr lang="en-US" altLang="zh-CN" sz="1800" dirty="0" smtClean="0">
                <a:ea typeface="宋体" pitchFamily="2" charset="-122"/>
              </a:rPr>
              <a:t>, and SDL </a:t>
            </a:r>
            <a:r>
              <a:rPr lang="en-US" altLang="zh-CN" sz="1800" dirty="0" err="1" smtClean="0">
                <a:ea typeface="宋体" pitchFamily="2" charset="-122"/>
              </a:rPr>
              <a:t>Xopus</a:t>
            </a:r>
            <a:endParaRPr lang="en-US" altLang="zh-CN" sz="1800" dirty="0" smtClean="0">
              <a:ea typeface="宋体" pitchFamily="2" charset="-122"/>
            </a:endParaRPr>
          </a:p>
          <a:p>
            <a:r>
              <a:rPr lang="en-US" altLang="zh-CN" sz="1800" dirty="0" smtClean="0">
                <a:ea typeface="宋体" pitchFamily="2" charset="-122"/>
              </a:rPr>
              <a:t>DITA content is created as small topic items, rather than long books or chapters. A DITA map contains links to topics, organized in the sequence (which may be hierarchical) in which they are intended to appear in finished documents. </a:t>
            </a:r>
            <a:endParaRPr lang="pl-PL" altLang="zh-CN" sz="1800" dirty="0" smtClean="0"/>
          </a:p>
          <a:p>
            <a:r>
              <a:rPr lang="pl-PL" altLang="zh-CN" sz="1800" dirty="0" smtClean="0"/>
              <a:t>Documents can be organised in ditamap files (table of content type file) Conception of ditamap file is very similiar to book file in Adobe Framemaker or Adobe Indesign</a:t>
            </a:r>
            <a:endParaRPr lang="pl-PL" sz="1800" dirty="0" smtClean="0"/>
          </a:p>
        </p:txBody>
      </p:sp>
      <p:sp>
        <p:nvSpPr>
          <p:cNvPr id="151555"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4ED8ED2D-42D6-417E-9298-A43B255B249C}" type="slidenum">
              <a:rPr lang="nl-NL" sz="1000">
                <a:solidFill>
                  <a:schemeClr val="tx1"/>
                </a:solidFill>
                <a:latin typeface="Arial" charset="0"/>
              </a:rPr>
              <a:pPr algn="r" eaLnBrk="0" hangingPunct="0"/>
              <a:t>28</a:t>
            </a:fld>
            <a:endParaRPr lang="nl-NL" sz="1000">
              <a:solidFill>
                <a:schemeClr val="tx1"/>
              </a:solidFill>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pl-PL" altLang="zh-CN" smtClean="0"/>
              <a:t>XML standards</a:t>
            </a:r>
            <a:endParaRPr lang="pl-PL" smtClean="0"/>
          </a:p>
        </p:txBody>
      </p:sp>
      <p:sp>
        <p:nvSpPr>
          <p:cNvPr id="152578" name="Rectangle 3"/>
          <p:cNvSpPr>
            <a:spLocks noGrp="1" noChangeArrowheads="1"/>
          </p:cNvSpPr>
          <p:nvPr>
            <p:ph idx="1"/>
          </p:nvPr>
        </p:nvSpPr>
        <p:spPr>
          <a:xfrm>
            <a:off x="323850" y="1808080"/>
            <a:ext cx="8455025" cy="4105196"/>
          </a:xfrm>
        </p:spPr>
        <p:txBody>
          <a:bodyPr/>
          <a:lstStyle/>
          <a:p>
            <a:pPr marL="381000" indent="-381000">
              <a:buFontTx/>
              <a:buNone/>
            </a:pPr>
            <a:r>
              <a:rPr lang="pl-PL" altLang="zh-CN" sz="3400" dirty="0" smtClean="0"/>
              <a:t>XML standards – DITA 2/2 </a:t>
            </a:r>
          </a:p>
          <a:p>
            <a:pPr marL="381000" indent="-381000"/>
            <a:r>
              <a:rPr lang="pl-PL" altLang="zh-CN" dirty="0" smtClean="0"/>
              <a:t>One of the main features is reusing of content (small modules can be easly reused in other ditamap files or by special scripts or programs – user can easly create different types of materials from the same pack of files: </a:t>
            </a:r>
          </a:p>
          <a:p>
            <a:pPr marL="381000" indent="-381000"/>
            <a:endParaRPr lang="pl-PL" altLang="zh-CN" dirty="0" smtClean="0"/>
          </a:p>
          <a:p>
            <a:pPr marL="381000" indent="-381000"/>
            <a:endParaRPr lang="pl-PL" altLang="zh-CN" dirty="0" smtClean="0"/>
          </a:p>
          <a:p>
            <a:pPr marL="381000" indent="-381000"/>
            <a:endParaRPr lang="pl-PL" dirty="0" smtClean="0"/>
          </a:p>
        </p:txBody>
      </p:sp>
      <p:sp>
        <p:nvSpPr>
          <p:cNvPr id="152579"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BD12F5E9-D589-4A7B-BB46-0B9270E11A6C}" type="slidenum">
              <a:rPr lang="nl-NL" sz="1000">
                <a:solidFill>
                  <a:schemeClr val="tx1"/>
                </a:solidFill>
                <a:latin typeface="Arial" charset="0"/>
              </a:rPr>
              <a:pPr algn="r" eaLnBrk="0" hangingPunct="0"/>
              <a:t>29</a:t>
            </a:fld>
            <a:endParaRPr lang="nl-NL" sz="1000">
              <a:solidFill>
                <a:schemeClr val="tx1"/>
              </a:solidFill>
              <a:latin typeface="Arial" charset="0"/>
            </a:endParaRPr>
          </a:p>
        </p:txBody>
      </p:sp>
      <p:pic>
        <p:nvPicPr>
          <p:cNvPr id="152580" name="Picture 6" descr="usingdita_03_int"/>
          <p:cNvPicPr>
            <a:picLocks noChangeAspect="1" noChangeArrowheads="1"/>
          </p:cNvPicPr>
          <p:nvPr/>
        </p:nvPicPr>
        <p:blipFill>
          <a:blip r:embed="rId2" cstate="print"/>
          <a:srcRect/>
          <a:stretch>
            <a:fillRect/>
          </a:stretch>
        </p:blipFill>
        <p:spPr bwMode="auto">
          <a:xfrm>
            <a:off x="1367644" y="3717032"/>
            <a:ext cx="6300242" cy="30471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idx="4294967295"/>
          </p:nvPr>
        </p:nvSpPr>
        <p:spPr>
          <a:xfrm>
            <a:off x="0" y="141288"/>
            <a:ext cx="8455025" cy="684212"/>
          </a:xfrm>
        </p:spPr>
        <p:txBody>
          <a:bodyPr/>
          <a:lstStyle/>
          <a:p>
            <a:r>
              <a:rPr lang="en-US" sz="3000" dirty="0" smtClean="0">
                <a:latin typeface="+mn-lt"/>
              </a:rPr>
              <a:t>Index</a:t>
            </a:r>
            <a:endParaRPr lang="nl-NL" sz="3000" dirty="0" smtClean="0">
              <a:latin typeface="+mn-lt"/>
            </a:endParaRPr>
          </a:p>
        </p:txBody>
      </p:sp>
      <p:sp>
        <p:nvSpPr>
          <p:cNvPr id="19459" name="Rectangle 3"/>
          <p:cNvSpPr>
            <a:spLocks noGrp="1" noChangeArrowheads="1"/>
          </p:cNvSpPr>
          <p:nvPr>
            <p:ph idx="4294967295"/>
          </p:nvPr>
        </p:nvSpPr>
        <p:spPr>
          <a:xfrm>
            <a:off x="539750" y="1125538"/>
            <a:ext cx="8604250" cy="4967287"/>
          </a:xfrm>
        </p:spPr>
        <p:txBody>
          <a:bodyPr/>
          <a:lstStyle/>
          <a:p>
            <a:pPr lvl="2">
              <a:lnSpc>
                <a:spcPct val="150000"/>
              </a:lnSpc>
            </a:pPr>
            <a:r>
              <a:rPr lang="pl-PL" altLang="zh-CN" dirty="0" smtClean="0"/>
              <a:t>Markup language – definition and genesis</a:t>
            </a:r>
          </a:p>
          <a:p>
            <a:pPr lvl="2">
              <a:lnSpc>
                <a:spcPct val="150000"/>
              </a:lnSpc>
            </a:pPr>
            <a:r>
              <a:rPr lang="pl-PL" altLang="zh-CN" dirty="0" smtClean="0"/>
              <a:t>History</a:t>
            </a:r>
            <a:r>
              <a:rPr lang="en-US" altLang="zh-CN" dirty="0" smtClean="0">
                <a:ea typeface="宋体" pitchFamily="2" charset="-122"/>
              </a:rPr>
              <a:t> of the XML Standard </a:t>
            </a:r>
          </a:p>
          <a:p>
            <a:pPr lvl="2">
              <a:lnSpc>
                <a:spcPct val="150000"/>
              </a:lnSpc>
            </a:pPr>
            <a:r>
              <a:rPr lang="en-US" altLang="zh-CN" dirty="0"/>
              <a:t>M</a:t>
            </a:r>
            <a:r>
              <a:rPr lang="en-US" altLang="zh-CN" dirty="0" smtClean="0"/>
              <a:t>ost common </a:t>
            </a:r>
            <a:r>
              <a:rPr lang="pl-PL" altLang="zh-CN" dirty="0" smtClean="0"/>
              <a:t>usage</a:t>
            </a:r>
          </a:p>
          <a:p>
            <a:pPr lvl="2">
              <a:lnSpc>
                <a:spcPct val="150000"/>
              </a:lnSpc>
            </a:pPr>
            <a:r>
              <a:rPr lang="en-US" altLang="zh-CN" dirty="0" smtClean="0">
                <a:ea typeface="宋体" pitchFamily="2" charset="-122"/>
              </a:rPr>
              <a:t>Document Type Definitions (DTD)</a:t>
            </a:r>
            <a:endParaRPr lang="pl-PL" altLang="zh-CN" dirty="0" smtClean="0"/>
          </a:p>
          <a:p>
            <a:pPr lvl="2">
              <a:lnSpc>
                <a:spcPct val="150000"/>
              </a:lnSpc>
            </a:pPr>
            <a:r>
              <a:rPr lang="en-US" altLang="zh-CN" dirty="0" smtClean="0">
                <a:ea typeface="宋体" pitchFamily="2" charset="-122"/>
              </a:rPr>
              <a:t>XML structure (basic informations)</a:t>
            </a:r>
          </a:p>
          <a:p>
            <a:pPr lvl="2">
              <a:lnSpc>
                <a:spcPct val="150000"/>
              </a:lnSpc>
            </a:pPr>
            <a:r>
              <a:rPr lang="pl-PL" altLang="zh-CN" dirty="0" smtClean="0"/>
              <a:t>W</a:t>
            </a:r>
            <a:r>
              <a:rPr lang="en-US" altLang="zh-CN" dirty="0" smtClean="0">
                <a:ea typeface="宋体" pitchFamily="2" charset="-122"/>
              </a:rPr>
              <a:t>ell </a:t>
            </a:r>
            <a:r>
              <a:rPr lang="en-US" altLang="zh-CN" dirty="0" err="1" smtClean="0">
                <a:ea typeface="宋体" pitchFamily="2" charset="-122"/>
              </a:rPr>
              <a:t>formadness</a:t>
            </a:r>
            <a:r>
              <a:rPr lang="en-US" altLang="zh-CN" dirty="0" smtClean="0">
                <a:ea typeface="宋体" pitchFamily="2" charset="-122"/>
              </a:rPr>
              <a:t> and validation </a:t>
            </a:r>
          </a:p>
          <a:p>
            <a:pPr lvl="2">
              <a:lnSpc>
                <a:spcPct val="150000"/>
              </a:lnSpc>
            </a:pPr>
            <a:r>
              <a:rPr lang="pl-PL" altLang="zh-CN" dirty="0" smtClean="0"/>
              <a:t>XML standards</a:t>
            </a:r>
            <a:r>
              <a:rPr lang="en-US" altLang="zh-CN" dirty="0" smtClean="0"/>
              <a:t> examples</a:t>
            </a:r>
            <a:r>
              <a:rPr lang="pl-PL" altLang="zh-CN" dirty="0" smtClean="0"/>
              <a:t> (DITA, SVG,)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71" y="6129300"/>
            <a:ext cx="2389637" cy="728473"/>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r>
              <a:rPr lang="pl-PL" altLang="zh-CN" smtClean="0"/>
              <a:t>XML standards</a:t>
            </a:r>
            <a:endParaRPr lang="en-US" smtClean="0"/>
          </a:p>
        </p:txBody>
      </p:sp>
      <p:sp>
        <p:nvSpPr>
          <p:cNvPr id="153602" name="Rectangle 3"/>
          <p:cNvSpPr>
            <a:spLocks noGrp="1" noChangeArrowheads="1"/>
          </p:cNvSpPr>
          <p:nvPr>
            <p:ph idx="1"/>
          </p:nvPr>
        </p:nvSpPr>
        <p:spPr>
          <a:xfrm>
            <a:off x="323850" y="1865671"/>
            <a:ext cx="8455025" cy="3543549"/>
          </a:xfrm>
        </p:spPr>
        <p:txBody>
          <a:bodyPr>
            <a:normAutofit lnSpcReduction="10000"/>
          </a:bodyPr>
          <a:lstStyle/>
          <a:p>
            <a:pPr>
              <a:buFontTx/>
              <a:buNone/>
            </a:pPr>
            <a:r>
              <a:rPr lang="pl-PL" altLang="zh-CN" sz="3400" dirty="0" smtClean="0"/>
              <a:t>XML standards – SVG</a:t>
            </a:r>
          </a:p>
          <a:p>
            <a:pPr>
              <a:spcBef>
                <a:spcPts val="800"/>
              </a:spcBef>
            </a:pPr>
            <a:r>
              <a:rPr lang="en-US" sz="1700" dirty="0" smtClean="0"/>
              <a:t>SVG (Scalable Vector Graphics) is a W3C recommendation/ standard – the newest version</a:t>
            </a:r>
            <a:r>
              <a:rPr lang="pl-PL" sz="1700" dirty="0" smtClean="0"/>
              <a:t> </a:t>
            </a:r>
            <a:r>
              <a:rPr lang="en-US" sz="1700" dirty="0" smtClean="0"/>
              <a:t>is 1.1 second edition (published in 2011)</a:t>
            </a:r>
          </a:p>
          <a:p>
            <a:pPr>
              <a:spcBef>
                <a:spcPts val="800"/>
              </a:spcBef>
            </a:pPr>
            <a:r>
              <a:rPr lang="en-US" sz="1700" dirty="0" smtClean="0"/>
              <a:t>SVG is still develop</a:t>
            </a:r>
            <a:r>
              <a:rPr lang="pl-PL" sz="1700" dirty="0" smtClean="0"/>
              <a:t>ing</a:t>
            </a:r>
            <a:r>
              <a:rPr lang="en-US" sz="1700" dirty="0" smtClean="0"/>
              <a:t> – </a:t>
            </a:r>
            <a:r>
              <a:rPr lang="en-US" sz="1700" dirty="0" err="1" smtClean="0"/>
              <a:t>completly</a:t>
            </a:r>
            <a:r>
              <a:rPr lang="en-US" sz="1700" dirty="0" smtClean="0"/>
              <a:t> reworked version (that will support most of the highly</a:t>
            </a:r>
            <a:r>
              <a:rPr lang="pl-PL" sz="1700" dirty="0" smtClean="0"/>
              <a:t> </a:t>
            </a:r>
            <a:r>
              <a:rPr lang="en-US" sz="1700" dirty="0" smtClean="0"/>
              <a:t>used web standards (like CSS, HTML5) will be ready in 2014</a:t>
            </a:r>
          </a:p>
          <a:p>
            <a:pPr>
              <a:spcBef>
                <a:spcPts val="800"/>
              </a:spcBef>
            </a:pPr>
            <a:r>
              <a:rPr lang="en-US" sz="1700" dirty="0" smtClean="0"/>
              <a:t>SVG is used to define vector-based graphics for the Web</a:t>
            </a:r>
          </a:p>
          <a:p>
            <a:pPr>
              <a:spcBef>
                <a:spcPts val="800"/>
              </a:spcBef>
            </a:pPr>
            <a:r>
              <a:rPr lang="en-US" sz="1700" dirty="0" smtClean="0"/>
              <a:t>SVG defines the graphics in XML format</a:t>
            </a:r>
          </a:p>
          <a:p>
            <a:pPr>
              <a:spcBef>
                <a:spcPts val="800"/>
              </a:spcBef>
            </a:pPr>
            <a:r>
              <a:rPr lang="en-US" sz="1700" dirty="0" smtClean="0"/>
              <a:t>SVG graphics do NOT lose any quality if they are zoomed or resized</a:t>
            </a:r>
          </a:p>
          <a:p>
            <a:pPr>
              <a:spcBef>
                <a:spcPts val="800"/>
              </a:spcBef>
            </a:pPr>
            <a:r>
              <a:rPr lang="en-US" sz="1700" dirty="0" smtClean="0"/>
              <a:t>Every element and every attribute in SVG files can be animated</a:t>
            </a:r>
          </a:p>
          <a:p>
            <a:pPr>
              <a:spcBef>
                <a:spcPts val="800"/>
              </a:spcBef>
            </a:pPr>
            <a:r>
              <a:rPr lang="en-US" sz="1700" dirty="0" smtClean="0"/>
              <a:t>SVG format is supported by most of web/design applications (like web browsers, graphics</a:t>
            </a:r>
            <a:r>
              <a:rPr lang="pl-PL" sz="1700" dirty="0" smtClean="0"/>
              <a:t> </a:t>
            </a:r>
            <a:r>
              <a:rPr lang="en-US" sz="1700" dirty="0" smtClean="0"/>
              <a:t>editor like Adobe Illustrator, Corel Draw) – but can be also edited in any text/xml editor</a:t>
            </a:r>
          </a:p>
        </p:txBody>
      </p:sp>
      <p:grpSp>
        <p:nvGrpSpPr>
          <p:cNvPr id="153603" name="Group 6"/>
          <p:cNvGrpSpPr>
            <a:grpSpLocks/>
          </p:cNvGrpSpPr>
          <p:nvPr/>
        </p:nvGrpSpPr>
        <p:grpSpPr bwMode="auto">
          <a:xfrm>
            <a:off x="647564" y="5373216"/>
            <a:ext cx="8027988" cy="1258887"/>
            <a:chOff x="340" y="3544"/>
            <a:chExt cx="5057" cy="816"/>
          </a:xfrm>
        </p:grpSpPr>
        <p:sp>
          <p:nvSpPr>
            <p:cNvPr id="153605" name="Rectangle 4"/>
            <p:cNvSpPr>
              <a:spLocks noChangeArrowheads="1"/>
            </p:cNvSpPr>
            <p:nvPr/>
          </p:nvSpPr>
          <p:spPr bwMode="auto">
            <a:xfrm>
              <a:off x="340" y="3544"/>
              <a:ext cx="5057" cy="816"/>
            </a:xfrm>
            <a:prstGeom prst="rect">
              <a:avLst/>
            </a:prstGeom>
            <a:solidFill>
              <a:srgbClr val="C0C0C0"/>
            </a:solidFill>
            <a:ln w="9525">
              <a:solidFill>
                <a:schemeClr val="tx1"/>
              </a:solidFill>
              <a:miter lim="800000"/>
              <a:headEnd/>
              <a:tailEnd/>
            </a:ln>
          </p:spPr>
          <p:txBody>
            <a:bodyPr wrap="none" anchor="ctr"/>
            <a:lstStyle/>
            <a:p>
              <a:r>
                <a:rPr lang="en-US" sz="1500" b="1" u="sng" dirty="0">
                  <a:solidFill>
                    <a:schemeClr val="tx1"/>
                  </a:solidFill>
                </a:rPr>
                <a:t>Code</a:t>
              </a:r>
              <a:r>
                <a:rPr lang="en-US" sz="1500" b="1" dirty="0">
                  <a:solidFill>
                    <a:schemeClr val="tx1"/>
                  </a:solidFill>
                </a:rPr>
                <a:t> </a:t>
              </a:r>
              <a:r>
                <a:rPr lang="pl-PL" sz="1500" b="1" dirty="0">
                  <a:solidFill>
                    <a:schemeClr val="tx1"/>
                  </a:solidFill>
                </a:rPr>
                <a:t>						              </a:t>
              </a:r>
              <a:r>
                <a:rPr lang="en-US" sz="1500" b="1" u="sng" dirty="0">
                  <a:solidFill>
                    <a:schemeClr val="tx1"/>
                  </a:solidFill>
                </a:rPr>
                <a:t>Example</a:t>
              </a:r>
            </a:p>
            <a:p>
              <a:r>
                <a:rPr lang="en-US" sz="1100" dirty="0"/>
                <a:t>&lt;g fill="green" stroke="black" &gt;</a:t>
              </a:r>
            </a:p>
            <a:p>
              <a:r>
                <a:rPr lang="en-US" sz="1100" dirty="0"/>
                <a:t>&lt;</a:t>
              </a:r>
              <a:r>
                <a:rPr lang="en-US" sz="1100" dirty="0" err="1"/>
                <a:t>rect</a:t>
              </a:r>
              <a:r>
                <a:rPr lang="en-US" sz="1100" dirty="0"/>
                <a:t> x="10" y="10" </a:t>
              </a:r>
              <a:r>
                <a:rPr lang="en-US" sz="1100" dirty="0" err="1"/>
                <a:t>rx</a:t>
              </a:r>
              <a:r>
                <a:rPr lang="en-US" sz="1100" dirty="0"/>
                <a:t>="5" </a:t>
              </a:r>
              <a:r>
                <a:rPr lang="en-US" sz="1100" dirty="0" err="1"/>
                <a:t>ry</a:t>
              </a:r>
              <a:r>
                <a:rPr lang="en-US" sz="1100" dirty="0"/>
                <a:t>="5" width="80" height="80" /&gt;</a:t>
              </a:r>
            </a:p>
            <a:p>
              <a:r>
                <a:rPr lang="en-US" sz="1100" dirty="0"/>
                <a:t>&lt;g fill="blue" </a:t>
              </a:r>
              <a:r>
                <a:rPr lang="en-US" sz="1100" dirty="0" err="1"/>
                <a:t>rx</a:t>
              </a:r>
              <a:r>
                <a:rPr lang="en-US" sz="1100" dirty="0"/>
                <a:t>="10" </a:t>
              </a:r>
              <a:r>
                <a:rPr lang="en-US" sz="1100" dirty="0" err="1"/>
                <a:t>ry</a:t>
              </a:r>
              <a:r>
                <a:rPr lang="en-US" sz="1100" dirty="0"/>
                <a:t>="10" stroke-width="4" &gt;</a:t>
              </a:r>
            </a:p>
            <a:p>
              <a:r>
                <a:rPr lang="en-US" sz="1100" dirty="0"/>
                <a:t>&lt;</a:t>
              </a:r>
              <a:r>
                <a:rPr lang="en-US" sz="1100" dirty="0" err="1"/>
                <a:t>rect</a:t>
              </a:r>
              <a:r>
                <a:rPr lang="en-US" sz="1100" dirty="0"/>
                <a:t> x="110" y="110" width="80" height="80" /&gt;</a:t>
              </a:r>
            </a:p>
            <a:p>
              <a:r>
                <a:rPr lang="en-US" sz="1100" dirty="0"/>
                <a:t>&lt;/g&gt;</a:t>
              </a:r>
            </a:p>
            <a:p>
              <a:r>
                <a:rPr lang="en-US" sz="1100" dirty="0"/>
                <a:t>&lt;/g&gt;</a:t>
              </a:r>
              <a:endParaRPr lang="pl-PL" sz="1100" dirty="0"/>
            </a:p>
          </p:txBody>
        </p:sp>
        <p:pic>
          <p:nvPicPr>
            <p:cNvPr id="153606" name="Picture 5"/>
            <p:cNvPicPr>
              <a:picLocks noChangeAspect="1" noChangeArrowheads="1"/>
            </p:cNvPicPr>
            <p:nvPr/>
          </p:nvPicPr>
          <p:blipFill>
            <a:blip r:embed="rId2" cstate="print"/>
            <a:srcRect/>
            <a:stretch>
              <a:fillRect/>
            </a:stretch>
          </p:blipFill>
          <p:spPr bwMode="auto">
            <a:xfrm>
              <a:off x="4015" y="3680"/>
              <a:ext cx="1269" cy="645"/>
            </a:xfrm>
            <a:prstGeom prst="rect">
              <a:avLst/>
            </a:prstGeom>
            <a:noFill/>
            <a:ln w="9525">
              <a:noFill/>
              <a:miter lim="800000"/>
              <a:headEnd/>
              <a:tailEnd/>
            </a:ln>
          </p:spPr>
        </p:pic>
      </p:grpSp>
      <p:sp>
        <p:nvSpPr>
          <p:cNvPr id="153604"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7C3B76B1-1D4C-418F-8117-9094D1520310}" type="slidenum">
              <a:rPr lang="nl-NL" sz="1000">
                <a:solidFill>
                  <a:schemeClr val="tx1"/>
                </a:solidFill>
                <a:latin typeface="Arial" charset="0"/>
              </a:rPr>
              <a:pPr algn="r" eaLnBrk="0" hangingPunct="0"/>
              <a:t>30</a:t>
            </a:fld>
            <a:endParaRPr lang="nl-NL" sz="10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44563" eaLnBrk="0" hangingPunct="0">
              <a:spcBef>
                <a:spcPct val="40000"/>
              </a:spcBef>
            </a:pPr>
            <a:r>
              <a:rPr lang="pl-PL" altLang="zh-CN" dirty="0"/>
              <a:t>Markup language – definition and genesis</a:t>
            </a:r>
            <a:endParaRPr lang="pl-PL" b="1" dirty="0"/>
          </a:p>
        </p:txBody>
      </p:sp>
      <p:sp>
        <p:nvSpPr>
          <p:cNvPr id="21506" name="Rectangle 3"/>
          <p:cNvSpPr>
            <a:spLocks noGrp="1" noChangeArrowheads="1"/>
          </p:cNvSpPr>
          <p:nvPr>
            <p:ph idx="1"/>
          </p:nvPr>
        </p:nvSpPr>
        <p:spPr/>
        <p:txBody>
          <a:bodyPr/>
          <a:lstStyle/>
          <a:p>
            <a:pPr>
              <a:buFontTx/>
              <a:buNone/>
            </a:pPr>
            <a:endParaRPr lang="en-US" sz="2600" dirty="0" smtClean="0"/>
          </a:p>
          <a:p>
            <a:pPr>
              <a:buFontTx/>
              <a:buNone/>
            </a:pPr>
            <a:r>
              <a:rPr lang="pl-PL" sz="2600" dirty="0" smtClean="0"/>
              <a:t>The roots of markup languages</a:t>
            </a:r>
          </a:p>
          <a:p>
            <a:pPr>
              <a:buFontTx/>
              <a:buChar char="-"/>
            </a:pPr>
            <a:r>
              <a:rPr lang="pl-PL" dirty="0" smtClean="0"/>
              <a:t>Information storage</a:t>
            </a:r>
          </a:p>
          <a:p>
            <a:pPr>
              <a:buFontTx/>
              <a:buChar char="-"/>
            </a:pPr>
            <a:r>
              <a:rPr lang="pl-PL" dirty="0" smtClean="0"/>
              <a:t>Needs to have one complex standard (universal data format)</a:t>
            </a:r>
          </a:p>
          <a:p>
            <a:pPr>
              <a:buFontTx/>
              <a:buChar char="-"/>
            </a:pPr>
            <a:r>
              <a:rPr lang="pl-PL" dirty="0" smtClean="0"/>
              <a:t>One content - multiple forms</a:t>
            </a:r>
          </a:p>
          <a:p>
            <a:pPr>
              <a:buFontTx/>
              <a:buChar char="-"/>
            </a:pPr>
            <a:r>
              <a:rPr lang="en-US" dirty="0" smtClean="0"/>
              <a:t>Interpreting the data by machines – </a:t>
            </a:r>
            <a:r>
              <a:rPr lang="pl-PL" dirty="0" smtClean="0"/>
              <a:t>not people</a:t>
            </a:r>
          </a:p>
          <a:p>
            <a:pPr>
              <a:buFontTx/>
              <a:buChar char="-"/>
            </a:pPr>
            <a:r>
              <a:rPr lang="pl-PL" dirty="0" smtClean="0"/>
              <a:t>Internet and online publication</a:t>
            </a:r>
          </a:p>
        </p:txBody>
      </p:sp>
      <p:sp>
        <p:nvSpPr>
          <p:cNvPr id="21507"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0E2AA1EE-4CEA-47AB-A5FD-03A4DBA5EEE9}" type="slidenum">
              <a:rPr lang="nl-NL" sz="1000">
                <a:solidFill>
                  <a:schemeClr val="tx1"/>
                </a:solidFill>
                <a:latin typeface="Arial" charset="0"/>
              </a:rPr>
              <a:pPr algn="r" eaLnBrk="0" hangingPunct="0"/>
              <a:t>4</a:t>
            </a:fld>
            <a:endParaRPr lang="nl-NL" sz="1000">
              <a:solidFill>
                <a:schemeClr val="tx1"/>
              </a:solidFill>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rmAutofit/>
          </a:bodyPr>
          <a:lstStyle/>
          <a:p>
            <a:r>
              <a:rPr lang="pl-PL" altLang="zh-CN" dirty="0" smtClean="0"/>
              <a:t>Markup language – definition and genesis</a:t>
            </a:r>
            <a:endParaRPr lang="pl-PL" dirty="0" smtClean="0"/>
          </a:p>
        </p:txBody>
      </p:sp>
      <p:sp>
        <p:nvSpPr>
          <p:cNvPr id="23554" name="Rectangle 3"/>
          <p:cNvSpPr>
            <a:spLocks noGrp="1" noChangeArrowheads="1"/>
          </p:cNvSpPr>
          <p:nvPr>
            <p:ph idx="1"/>
          </p:nvPr>
        </p:nvSpPr>
        <p:spPr/>
        <p:txBody>
          <a:bodyPr>
            <a:normAutofit fontScale="85000" lnSpcReduction="20000"/>
          </a:bodyPr>
          <a:lstStyle/>
          <a:p>
            <a:pPr marL="215900" indent="-215900">
              <a:lnSpc>
                <a:spcPct val="90000"/>
              </a:lnSpc>
              <a:buFontTx/>
              <a:buNone/>
            </a:pPr>
            <a:r>
              <a:rPr lang="pl-PL" sz="2600" u="sng" dirty="0" smtClean="0"/>
              <a:t>Markup language – definition</a:t>
            </a:r>
          </a:p>
          <a:p>
            <a:pPr marL="215900" indent="-215900">
              <a:lnSpc>
                <a:spcPct val="90000"/>
              </a:lnSpc>
              <a:buFontTx/>
              <a:buNone/>
            </a:pPr>
            <a:endParaRPr lang="pl-PL" sz="400" u="sng" dirty="0" smtClean="0"/>
          </a:p>
          <a:p>
            <a:pPr marL="215900" indent="-215900">
              <a:lnSpc>
                <a:spcPct val="90000"/>
              </a:lnSpc>
              <a:spcBef>
                <a:spcPts val="1200"/>
              </a:spcBef>
              <a:buFontTx/>
              <a:buChar char="-"/>
            </a:pPr>
            <a:r>
              <a:rPr lang="en-US" sz="2300" dirty="0" smtClean="0"/>
              <a:t>It is a document format which, along with the text also </a:t>
            </a:r>
            <a:r>
              <a:rPr lang="pl-PL" sz="2300" dirty="0" smtClean="0"/>
              <a:t/>
            </a:r>
            <a:br>
              <a:rPr lang="pl-PL" sz="2300" dirty="0" smtClean="0"/>
            </a:br>
            <a:r>
              <a:rPr lang="en-US" sz="2300" dirty="0" smtClean="0"/>
              <a:t>contains additional information that describes it. </a:t>
            </a:r>
            <a:r>
              <a:rPr lang="pl-PL" sz="2300" dirty="0" smtClean="0"/>
              <a:t/>
            </a:r>
            <a:br>
              <a:rPr lang="pl-PL" sz="2300" dirty="0" smtClean="0"/>
            </a:br>
            <a:r>
              <a:rPr lang="en-US" sz="2300" dirty="0" smtClean="0"/>
              <a:t>This additional information</a:t>
            </a:r>
            <a:r>
              <a:rPr lang="pl-PL" sz="2300" dirty="0" smtClean="0"/>
              <a:t> </a:t>
            </a:r>
            <a:r>
              <a:rPr lang="en-US" sz="2300" dirty="0" smtClean="0"/>
              <a:t>are expressed by inline tags</a:t>
            </a:r>
            <a:r>
              <a:rPr lang="pl-PL" sz="2300" dirty="0" smtClean="0"/>
              <a:t>. </a:t>
            </a:r>
            <a:r>
              <a:rPr lang="en-US" sz="2300" dirty="0" smtClean="0"/>
              <a:t> </a:t>
            </a:r>
            <a:r>
              <a:rPr lang="pl-PL" sz="2300" dirty="0" smtClean="0"/>
              <a:t/>
            </a:r>
            <a:br>
              <a:rPr lang="pl-PL" sz="2300" dirty="0" smtClean="0"/>
            </a:br>
            <a:r>
              <a:rPr lang="pl-PL" sz="2300" dirty="0" smtClean="0"/>
              <a:t>Those information contain </a:t>
            </a:r>
            <a:r>
              <a:rPr lang="en-US" sz="2300" dirty="0" smtClean="0"/>
              <a:t>for example appearance and meaning of the document fragment</a:t>
            </a:r>
            <a:r>
              <a:rPr lang="pl-PL" sz="2300" dirty="0" smtClean="0"/>
              <a:t>s.</a:t>
            </a:r>
          </a:p>
          <a:p>
            <a:pPr marL="215900" indent="-215900">
              <a:lnSpc>
                <a:spcPct val="90000"/>
              </a:lnSpc>
              <a:spcBef>
                <a:spcPts val="1200"/>
              </a:spcBef>
              <a:buFontTx/>
              <a:buChar char="-"/>
            </a:pPr>
            <a:r>
              <a:rPr lang="en-US" sz="2300" dirty="0" smtClean="0"/>
              <a:t>Markup is typically omitted from the text that is displayed for end-user</a:t>
            </a:r>
            <a:r>
              <a:rPr lang="pl-PL" sz="2300" dirty="0" smtClean="0"/>
              <a:t>. Markup dont contain any specific format information – so text formatting based on markups can be different depending on enviroment in which is displayed</a:t>
            </a:r>
          </a:p>
          <a:p>
            <a:pPr marL="215900" indent="-215900">
              <a:lnSpc>
                <a:spcPct val="90000"/>
              </a:lnSpc>
              <a:spcBef>
                <a:spcPts val="1200"/>
              </a:spcBef>
              <a:buFontTx/>
              <a:buChar char="-"/>
            </a:pPr>
            <a:r>
              <a:rPr lang="en-US" sz="2300" dirty="0" smtClean="0"/>
              <a:t>Some</a:t>
            </a:r>
            <a:r>
              <a:rPr lang="pl-PL" sz="2300" dirty="0" smtClean="0"/>
              <a:t> </a:t>
            </a:r>
            <a:r>
              <a:rPr lang="en-US" sz="2300" dirty="0" smtClean="0"/>
              <a:t>markup languages, such as HTML, have presentation semantics, meaning that their specification prescribes how the structured data are to be presented, but other markup languages, like XML, have no predefined semantics</a:t>
            </a:r>
            <a:r>
              <a:rPr lang="pl-PL" sz="2300" dirty="0" smtClean="0"/>
              <a:t>.</a:t>
            </a:r>
          </a:p>
        </p:txBody>
      </p:sp>
      <p:sp>
        <p:nvSpPr>
          <p:cNvPr id="23555"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21641284-97AD-4773-9BAA-0A093E3E4FD9}" type="slidenum">
              <a:rPr lang="nl-NL" sz="1000">
                <a:solidFill>
                  <a:schemeClr val="tx1"/>
                </a:solidFill>
                <a:latin typeface="Arial" charset="0"/>
              </a:rPr>
              <a:pPr algn="r" eaLnBrk="0" hangingPunct="0"/>
              <a:t>5</a:t>
            </a:fld>
            <a:endParaRPr lang="nl-NL" sz="1000">
              <a:solidFill>
                <a:schemeClr val="tx1"/>
              </a:solidFill>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16" name="Rectangle 4"/>
          <p:cNvSpPr>
            <a:spLocks noGrp="1" noChangeArrowheads="1"/>
          </p:cNvSpPr>
          <p:nvPr>
            <p:ph type="title"/>
          </p:nvPr>
        </p:nvSpPr>
        <p:spPr/>
        <p:txBody>
          <a:bodyPr>
            <a:normAutofit/>
          </a:bodyPr>
          <a:lstStyle/>
          <a:p>
            <a:r>
              <a:rPr lang="en-US" altLang="zh-CN" smtClean="0">
                <a:ea typeface="宋体" pitchFamily="2" charset="-122"/>
              </a:rPr>
              <a:t>History of the XML Standard</a:t>
            </a:r>
            <a:endParaRPr lang="pl-PL" smtClean="0"/>
          </a:p>
        </p:txBody>
      </p:sp>
      <p:sp>
        <p:nvSpPr>
          <p:cNvPr id="109617" name="Rectangle 5"/>
          <p:cNvSpPr>
            <a:spLocks noGrp="1" noChangeArrowheads="1"/>
          </p:cNvSpPr>
          <p:nvPr>
            <p:ph idx="1"/>
          </p:nvPr>
        </p:nvSpPr>
        <p:spPr/>
        <p:txBody>
          <a:bodyPr/>
          <a:lstStyle/>
          <a:p>
            <a:pPr>
              <a:buFontTx/>
              <a:buNone/>
            </a:pPr>
            <a:r>
              <a:rPr lang="pl-PL" sz="2600" smtClean="0"/>
              <a:t>Genealogy of formats and standards</a:t>
            </a:r>
          </a:p>
          <a:p>
            <a:pPr>
              <a:buFontTx/>
              <a:buNone/>
            </a:pPr>
            <a:endParaRPr lang="pl-PL" sz="2600" smtClean="0"/>
          </a:p>
          <a:p>
            <a:pPr>
              <a:buFontTx/>
              <a:buNone/>
            </a:pPr>
            <a:endParaRPr lang="pl-PL" sz="2200" smtClean="0"/>
          </a:p>
        </p:txBody>
      </p:sp>
      <p:sp>
        <p:nvSpPr>
          <p:cNvPr id="109618"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B48071BA-CC70-42A9-9CF2-13DD9164F50B}" type="slidenum">
              <a:rPr lang="nl-NL" sz="1000">
                <a:solidFill>
                  <a:schemeClr val="tx1"/>
                </a:solidFill>
                <a:latin typeface="Arial" charset="0"/>
              </a:rPr>
              <a:pPr algn="r" eaLnBrk="0" hangingPunct="0"/>
              <a:t>6</a:t>
            </a:fld>
            <a:endParaRPr lang="nl-NL" sz="1000">
              <a:solidFill>
                <a:schemeClr val="tx1"/>
              </a:solidFill>
              <a:latin typeface="Arial" charset="0"/>
            </a:endParaRPr>
          </a:p>
        </p:txBody>
      </p:sp>
      <p:graphicFrame>
        <p:nvGraphicFramePr>
          <p:cNvPr id="2" name="Diagram 1"/>
          <p:cNvGraphicFramePr/>
          <p:nvPr>
            <p:extLst>
              <p:ext uri="{D42A27DB-BD31-4B8C-83A1-F6EECF244321}">
                <p14:modId xmlns:p14="http://schemas.microsoft.com/office/powerpoint/2010/main" val="2750534880"/>
              </p:ext>
            </p:extLst>
          </p:nvPr>
        </p:nvGraphicFramePr>
        <p:xfrm>
          <a:off x="1" y="2708920"/>
          <a:ext cx="885647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altLang="zh-CN" dirty="0" smtClean="0">
                <a:ea typeface="宋体" pitchFamily="2" charset="-122"/>
              </a:rPr>
              <a:t>History of the XML Standard</a:t>
            </a:r>
            <a:endParaRPr lang="pl-PL" dirty="0" smtClean="0"/>
          </a:p>
        </p:txBody>
      </p:sp>
      <p:sp>
        <p:nvSpPr>
          <p:cNvPr id="111618" name="Rectangle 3"/>
          <p:cNvSpPr>
            <a:spLocks noGrp="1" noChangeArrowheads="1"/>
          </p:cNvSpPr>
          <p:nvPr>
            <p:ph idx="1"/>
          </p:nvPr>
        </p:nvSpPr>
        <p:spPr/>
        <p:txBody>
          <a:bodyPr>
            <a:normAutofit/>
          </a:bodyPr>
          <a:lstStyle/>
          <a:p>
            <a:pPr>
              <a:buFontTx/>
              <a:buNone/>
            </a:pPr>
            <a:r>
              <a:rPr lang="pl-PL" sz="3000" u="sng" dirty="0" smtClean="0"/>
              <a:t>GML (1969)</a:t>
            </a:r>
          </a:p>
          <a:p>
            <a:r>
              <a:rPr lang="en-US" sz="1600" dirty="0" smtClean="0"/>
              <a:t>GML was developed in the 1960s by Charles Goldfarb, Edward Mosher and Raymond Lorie</a:t>
            </a:r>
            <a:r>
              <a:rPr lang="pl-PL" sz="1600" dirty="0" smtClean="0"/>
              <a:t> (IBM) </a:t>
            </a:r>
          </a:p>
          <a:p>
            <a:r>
              <a:rPr lang="pl-PL" sz="1600" dirty="0" smtClean="0"/>
              <a:t>GML </a:t>
            </a:r>
            <a:r>
              <a:rPr lang="en-US" sz="1600" dirty="0" smtClean="0"/>
              <a:t>is a set of macros that implement markup tags for the IBM text formatter</a:t>
            </a:r>
            <a:r>
              <a:rPr lang="pl-PL" sz="1600" dirty="0" smtClean="0"/>
              <a:t> (SCRIPT) </a:t>
            </a:r>
          </a:p>
          <a:p>
            <a:r>
              <a:rPr lang="en-US" sz="1600" dirty="0" smtClean="0"/>
              <a:t>Using GML, a document is marked up with tags that define what the text is, in terms of paragraphs, headers, lists, tables. The document can then be automatically formatted for various devices simply by specifying a profile for the device</a:t>
            </a:r>
            <a:r>
              <a:rPr lang="pl-PL" sz="1600" dirty="0" smtClean="0"/>
              <a:t> (like printer). To change look of document you just simply change a profile.</a:t>
            </a:r>
            <a:r>
              <a:rPr lang="en-US" sz="1600" dirty="0" smtClean="0"/>
              <a:t> </a:t>
            </a:r>
            <a:endParaRPr lang="pl-PL" sz="1600" dirty="0" smtClean="0"/>
          </a:p>
          <a:p>
            <a:pPr>
              <a:buFontTx/>
              <a:buNone/>
            </a:pPr>
            <a:r>
              <a:rPr lang="pl-PL" sz="900" dirty="0" smtClean="0"/>
              <a:t>	Example of GML markups with text:</a:t>
            </a:r>
            <a:endParaRPr lang="pl-PL" sz="1800" dirty="0" smtClean="0"/>
          </a:p>
        </p:txBody>
      </p:sp>
      <p:sp>
        <p:nvSpPr>
          <p:cNvPr id="111619" name="Rectangle 4"/>
          <p:cNvSpPr>
            <a:spLocks noChangeArrowheads="1"/>
          </p:cNvSpPr>
          <p:nvPr/>
        </p:nvSpPr>
        <p:spPr bwMode="auto">
          <a:xfrm>
            <a:off x="936501" y="5337212"/>
            <a:ext cx="8027987" cy="1295400"/>
          </a:xfrm>
          <a:prstGeom prst="rect">
            <a:avLst/>
          </a:prstGeom>
          <a:solidFill>
            <a:srgbClr val="C0C0C0"/>
          </a:solidFill>
          <a:ln w="9525">
            <a:solidFill>
              <a:schemeClr val="tx1"/>
            </a:solidFill>
            <a:miter lim="800000"/>
            <a:headEnd/>
            <a:tailEnd/>
          </a:ln>
        </p:spPr>
        <p:txBody>
          <a:bodyPr wrap="none" anchor="ctr"/>
          <a:lstStyle/>
          <a:p>
            <a:r>
              <a:rPr lang="pl-PL" sz="1200" b="1" i="1" dirty="0">
                <a:solidFill>
                  <a:schemeClr val="tx1"/>
                </a:solidFill>
                <a:latin typeface="Calibri" pitchFamily="34" charset="0"/>
              </a:rPr>
              <a:t>:h1.Chapter 1: Introduction </a:t>
            </a:r>
          </a:p>
          <a:p>
            <a:r>
              <a:rPr lang="pl-PL" sz="1200" b="1" i="1" dirty="0">
                <a:solidFill>
                  <a:schemeClr val="tx1"/>
                </a:solidFill>
                <a:latin typeface="Calibri" pitchFamily="34" charset="0"/>
              </a:rPr>
              <a:t>:p.GML supported hierarchical containers, such as </a:t>
            </a:r>
          </a:p>
          <a:p>
            <a:r>
              <a:rPr lang="pl-PL" sz="1200" b="1" i="1" dirty="0">
                <a:solidFill>
                  <a:schemeClr val="tx1"/>
                </a:solidFill>
                <a:latin typeface="Calibri" pitchFamily="34" charset="0"/>
              </a:rPr>
              <a:t>:ol </a:t>
            </a:r>
          </a:p>
          <a:p>
            <a:r>
              <a:rPr lang="pl-PL" sz="1200" b="1" i="1" dirty="0">
                <a:solidFill>
                  <a:schemeClr val="tx1"/>
                </a:solidFill>
                <a:latin typeface="Calibri" pitchFamily="34" charset="0"/>
              </a:rPr>
              <a:t>:li.Ordered lists (like this one), </a:t>
            </a:r>
          </a:p>
          <a:p>
            <a:r>
              <a:rPr lang="pl-PL" sz="1200" b="1" i="1" dirty="0">
                <a:solidFill>
                  <a:schemeClr val="tx1"/>
                </a:solidFill>
                <a:latin typeface="Calibri" pitchFamily="34" charset="0"/>
              </a:rPr>
              <a:t>:li.Unordered lists, and </a:t>
            </a:r>
          </a:p>
          <a:p>
            <a:r>
              <a:rPr lang="pl-PL" sz="1200" b="1" i="1" dirty="0">
                <a:solidFill>
                  <a:schemeClr val="tx1"/>
                </a:solidFill>
                <a:latin typeface="Calibri" pitchFamily="34" charset="0"/>
              </a:rPr>
              <a:t>:li.Definition lists </a:t>
            </a:r>
          </a:p>
          <a:p>
            <a:r>
              <a:rPr lang="pl-PL" sz="1200" b="1" i="1" dirty="0">
                <a:solidFill>
                  <a:schemeClr val="tx1"/>
                </a:solidFill>
                <a:latin typeface="Calibri" pitchFamily="34" charset="0"/>
              </a:rPr>
              <a:t>:eol. as well as simple structures. </a:t>
            </a:r>
          </a:p>
        </p:txBody>
      </p:sp>
      <p:sp>
        <p:nvSpPr>
          <p:cNvPr id="111620"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EF523EA5-852E-42E7-8C5D-A863B9D50921}" type="slidenum">
              <a:rPr lang="nl-NL" sz="1000">
                <a:solidFill>
                  <a:schemeClr val="tx1"/>
                </a:solidFill>
                <a:latin typeface="Arial" charset="0"/>
              </a:rPr>
              <a:pPr algn="r" eaLnBrk="0" hangingPunct="0"/>
              <a:t>7</a:t>
            </a:fld>
            <a:endParaRPr lang="nl-NL" sz="10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History of the XML Standard</a:t>
            </a:r>
            <a:endParaRPr lang="en-US" dirty="0"/>
          </a:p>
        </p:txBody>
      </p:sp>
      <p:sp>
        <p:nvSpPr>
          <p:cNvPr id="113666" name="Rectangle 6"/>
          <p:cNvSpPr>
            <a:spLocks noGrp="1" noChangeArrowheads="1"/>
          </p:cNvSpPr>
          <p:nvPr>
            <p:ph idx="1"/>
          </p:nvPr>
        </p:nvSpPr>
        <p:spPr/>
        <p:txBody>
          <a:bodyPr>
            <a:normAutofit lnSpcReduction="10000"/>
          </a:bodyPr>
          <a:lstStyle/>
          <a:p>
            <a:pPr>
              <a:buFontTx/>
              <a:buNone/>
            </a:pPr>
            <a:r>
              <a:rPr lang="pl-PL" sz="3000" u="sng" dirty="0" smtClean="0"/>
              <a:t>SGML (1980)</a:t>
            </a:r>
          </a:p>
          <a:p>
            <a:r>
              <a:rPr lang="pl-PL" dirty="0" smtClean="0"/>
              <a:t>SGML is succesor of GML ideas</a:t>
            </a:r>
          </a:p>
          <a:p>
            <a:r>
              <a:rPr lang="pl-PL" dirty="0" smtClean="0"/>
              <a:t>SGML - </a:t>
            </a:r>
            <a:r>
              <a:rPr lang="en-US" b="1" dirty="0" smtClean="0"/>
              <a:t>Standard Generalized Markup Language</a:t>
            </a:r>
            <a:r>
              <a:rPr lang="pl-PL" dirty="0" smtClean="0"/>
              <a:t> </a:t>
            </a:r>
          </a:p>
          <a:p>
            <a:r>
              <a:rPr lang="pl-PL" dirty="0" smtClean="0"/>
              <a:t>SGML is </a:t>
            </a:r>
            <a:r>
              <a:rPr lang="en-US" dirty="0" smtClean="0"/>
              <a:t>a </a:t>
            </a:r>
            <a:r>
              <a:rPr lang="en-US" u="sng" dirty="0" smtClean="0"/>
              <a:t>document markup language</a:t>
            </a:r>
            <a:r>
              <a:rPr lang="pl-PL" dirty="0" smtClean="0"/>
              <a:t>;</a:t>
            </a:r>
            <a:r>
              <a:rPr lang="en-US" dirty="0" smtClean="0"/>
              <a:t> was originally designed to enable sharing of machine-readable large-project documents in government, law, and industry.</a:t>
            </a:r>
            <a:r>
              <a:rPr lang="pl-PL" u="sng" dirty="0" smtClean="0"/>
              <a:t> </a:t>
            </a:r>
          </a:p>
          <a:p>
            <a:r>
              <a:rPr lang="pl-PL" dirty="0" smtClean="0"/>
              <a:t>Developing SGML</a:t>
            </a:r>
          </a:p>
          <a:p>
            <a:pPr lvl="1"/>
            <a:r>
              <a:rPr lang="pl-PL" sz="1600" dirty="0" smtClean="0">
                <a:solidFill>
                  <a:schemeClr val="tx1"/>
                </a:solidFill>
              </a:rPr>
              <a:t>First version (draft) - 1980</a:t>
            </a:r>
          </a:p>
          <a:p>
            <a:pPr lvl="1"/>
            <a:r>
              <a:rPr lang="pl-PL" sz="1600" dirty="0" smtClean="0">
                <a:solidFill>
                  <a:schemeClr val="tx1"/>
                </a:solidFill>
              </a:rPr>
              <a:t>ISO standard version – 1986</a:t>
            </a:r>
          </a:p>
          <a:p>
            <a:pPr lvl="1"/>
            <a:r>
              <a:rPr lang="pl-PL" sz="1600" dirty="0" smtClean="0">
                <a:solidFill>
                  <a:schemeClr val="tx1"/>
                </a:solidFill>
              </a:rPr>
              <a:t>SGML (ENR) – 1996</a:t>
            </a:r>
          </a:p>
          <a:p>
            <a:pPr lvl="1"/>
            <a:r>
              <a:rPr lang="en-US" sz="1600" dirty="0" smtClean="0">
                <a:solidFill>
                  <a:schemeClr val="tx1"/>
                </a:solidFill>
              </a:rPr>
              <a:t>SGML (ENR+WWW or </a:t>
            </a:r>
            <a:r>
              <a:rPr lang="en-US" sz="1600" dirty="0" err="1" smtClean="0">
                <a:solidFill>
                  <a:schemeClr val="tx1"/>
                </a:solidFill>
              </a:rPr>
              <a:t>WebSGML</a:t>
            </a:r>
            <a:r>
              <a:rPr lang="en-US" sz="1600" dirty="0" smtClean="0">
                <a:solidFill>
                  <a:schemeClr val="tx1"/>
                </a:solidFill>
              </a:rPr>
              <a:t>) </a:t>
            </a:r>
            <a:r>
              <a:rPr lang="pl-PL" sz="1600" dirty="0" smtClean="0">
                <a:solidFill>
                  <a:schemeClr val="tx1"/>
                </a:solidFill>
              </a:rPr>
              <a:t>–</a:t>
            </a:r>
            <a:r>
              <a:rPr lang="en-US" sz="1600" dirty="0" smtClean="0">
                <a:solidFill>
                  <a:schemeClr val="tx1"/>
                </a:solidFill>
              </a:rPr>
              <a:t> 1998</a:t>
            </a:r>
            <a:endParaRPr lang="pl-PL" sz="1600" dirty="0" smtClean="0">
              <a:solidFill>
                <a:schemeClr val="tx1"/>
              </a:solidFill>
            </a:endParaRPr>
          </a:p>
          <a:p>
            <a:pPr lvl="1">
              <a:buFont typeface="Arial" charset="0"/>
              <a:buNone/>
            </a:pPr>
            <a:endParaRPr lang="pl-PL" sz="1600" dirty="0" smtClean="0">
              <a:solidFill>
                <a:schemeClr val="tx1"/>
              </a:solidFill>
            </a:endParaRPr>
          </a:p>
          <a:p>
            <a:pPr>
              <a:buFontTx/>
              <a:buNone/>
            </a:pPr>
            <a:endParaRPr lang="en-US" dirty="0" smtClean="0"/>
          </a:p>
        </p:txBody>
      </p:sp>
      <p:sp>
        <p:nvSpPr>
          <p:cNvPr id="113667"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31861BE3-101F-4B5C-936C-E7444795EEF0}" type="slidenum">
              <a:rPr lang="nl-NL" sz="1000">
                <a:solidFill>
                  <a:schemeClr val="tx1"/>
                </a:solidFill>
                <a:latin typeface="Arial" charset="0"/>
              </a:rPr>
              <a:pPr algn="r" eaLnBrk="0" hangingPunct="0"/>
              <a:t>8</a:t>
            </a:fld>
            <a:endParaRPr lang="nl-NL" sz="1000">
              <a:solidFill>
                <a:schemeClr val="tx1"/>
              </a:solidFill>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4"/>
          <p:cNvSpPr>
            <a:spLocks noGrp="1" noChangeArrowheads="1"/>
          </p:cNvSpPr>
          <p:nvPr>
            <p:ph type="title"/>
          </p:nvPr>
        </p:nvSpPr>
        <p:spPr/>
        <p:txBody>
          <a:bodyPr/>
          <a:lstStyle/>
          <a:p>
            <a:r>
              <a:rPr lang="en-US" altLang="zh-CN" dirty="0" smtClean="0">
                <a:ea typeface="宋体" pitchFamily="2" charset="-122"/>
              </a:rPr>
              <a:t>History of the XML Standard</a:t>
            </a:r>
            <a:endParaRPr lang="pl-PL" dirty="0" smtClean="0"/>
          </a:p>
        </p:txBody>
      </p:sp>
      <p:sp>
        <p:nvSpPr>
          <p:cNvPr id="119810" name="Rectangle 5"/>
          <p:cNvSpPr>
            <a:spLocks noGrp="1" noChangeArrowheads="1"/>
          </p:cNvSpPr>
          <p:nvPr>
            <p:ph idx="1"/>
          </p:nvPr>
        </p:nvSpPr>
        <p:spPr/>
        <p:txBody>
          <a:bodyPr>
            <a:normAutofit fontScale="77500" lnSpcReduction="20000"/>
          </a:bodyPr>
          <a:lstStyle/>
          <a:p>
            <a:pPr marL="0" indent="0">
              <a:lnSpc>
                <a:spcPct val="90000"/>
              </a:lnSpc>
              <a:buFontTx/>
              <a:buNone/>
            </a:pPr>
            <a:r>
              <a:rPr lang="pl-PL" sz="3000" u="sng" smtClean="0"/>
              <a:t>HTML</a:t>
            </a:r>
          </a:p>
          <a:p>
            <a:pPr marL="0" indent="0">
              <a:lnSpc>
                <a:spcPct val="90000"/>
              </a:lnSpc>
              <a:buFontTx/>
              <a:buNone/>
            </a:pPr>
            <a:r>
              <a:rPr lang="en-US" b="1" smtClean="0"/>
              <a:t>HyperText Markup Language</a:t>
            </a:r>
            <a:r>
              <a:rPr lang="en-US" smtClean="0"/>
              <a:t> </a:t>
            </a:r>
            <a:r>
              <a:rPr lang="en-US" b="1" smtClean="0"/>
              <a:t>(HTML)</a:t>
            </a:r>
            <a:r>
              <a:rPr lang="en-US" smtClean="0"/>
              <a:t> is the main markup language for</a:t>
            </a:r>
            <a:r>
              <a:rPr lang="pl-PL" smtClean="0"/>
              <a:t> </a:t>
            </a:r>
            <a:r>
              <a:rPr lang="en-US" smtClean="0"/>
              <a:t>displaying web pages and other information that can be displayed in a web browser.</a:t>
            </a:r>
            <a:r>
              <a:rPr lang="pl-PL" smtClean="0"/>
              <a:t> </a:t>
            </a:r>
          </a:p>
          <a:p>
            <a:pPr marL="0" indent="0">
              <a:lnSpc>
                <a:spcPct val="90000"/>
              </a:lnSpc>
              <a:spcBef>
                <a:spcPts val="1000"/>
              </a:spcBef>
            </a:pPr>
            <a:r>
              <a:rPr lang="pl-PL" smtClean="0"/>
              <a:t>  Roots of HTML: Tim Berners-Lee, CERN, early 1980's,</a:t>
            </a:r>
          </a:p>
          <a:p>
            <a:pPr marL="0" indent="0">
              <a:lnSpc>
                <a:spcPct val="90000"/>
              </a:lnSpc>
              <a:spcBef>
                <a:spcPts val="1000"/>
              </a:spcBef>
            </a:pPr>
            <a:r>
              <a:rPr lang="pl-PL" smtClean="0"/>
              <a:t>  Since 1989 – HTML used in Internet (several tags)</a:t>
            </a:r>
          </a:p>
          <a:p>
            <a:pPr marL="0" indent="0">
              <a:lnSpc>
                <a:spcPct val="90000"/>
              </a:lnSpc>
              <a:spcBef>
                <a:spcPts val="1000"/>
              </a:spcBef>
            </a:pPr>
            <a:r>
              <a:rPr lang="pl-PL" smtClean="0"/>
              <a:t>  HTML 2.0  -1993 - </a:t>
            </a:r>
            <a:r>
              <a:rPr lang="pl-PL" u="sng" smtClean="0"/>
              <a:t>defined as SGML application</a:t>
            </a:r>
            <a:r>
              <a:rPr lang="pl-PL" smtClean="0"/>
              <a:t> (added displaying</a:t>
            </a:r>
            <a:br>
              <a:rPr lang="pl-PL" smtClean="0"/>
            </a:br>
            <a:r>
              <a:rPr lang="pl-PL" smtClean="0"/>
              <a:t>   graphics, tables, multimedia files).</a:t>
            </a:r>
          </a:p>
          <a:p>
            <a:pPr marL="0" indent="0">
              <a:lnSpc>
                <a:spcPct val="90000"/>
              </a:lnSpc>
              <a:spcBef>
                <a:spcPts val="1000"/>
              </a:spcBef>
            </a:pPr>
            <a:r>
              <a:rPr lang="pl-PL" smtClean="0"/>
              <a:t>  HTML 3.2 – 1997:</a:t>
            </a:r>
          </a:p>
          <a:p>
            <a:pPr marL="723900" lvl="1" indent="-266700">
              <a:lnSpc>
                <a:spcPct val="90000"/>
              </a:lnSpc>
              <a:spcBef>
                <a:spcPts val="1000"/>
              </a:spcBef>
            </a:pPr>
            <a:r>
              <a:rPr lang="pl-PL" sz="2000" smtClean="0">
                <a:solidFill>
                  <a:schemeClr val="tx1"/>
                </a:solidFill>
              </a:rPr>
              <a:t>lot of formatting tags directly in documents.</a:t>
            </a:r>
          </a:p>
          <a:p>
            <a:pPr marL="0" indent="0">
              <a:lnSpc>
                <a:spcPct val="90000"/>
              </a:lnSpc>
              <a:spcBef>
                <a:spcPts val="1000"/>
              </a:spcBef>
            </a:pPr>
            <a:r>
              <a:rPr lang="pl-PL" smtClean="0"/>
              <a:t>  HTML 4 – 1999:</a:t>
            </a:r>
          </a:p>
          <a:p>
            <a:pPr marL="723900" lvl="1" indent="-266700">
              <a:lnSpc>
                <a:spcPct val="90000"/>
              </a:lnSpc>
              <a:spcBef>
                <a:spcPts val="1000"/>
              </a:spcBef>
            </a:pPr>
            <a:r>
              <a:rPr lang="pl-PL" sz="2000" smtClean="0">
                <a:solidFill>
                  <a:schemeClr val="tx1"/>
                </a:solidFill>
              </a:rPr>
              <a:t>pressure on structure and semantics,</a:t>
            </a:r>
          </a:p>
          <a:p>
            <a:pPr marL="723900" lvl="1" indent="-266700">
              <a:lnSpc>
                <a:spcPct val="90000"/>
              </a:lnSpc>
              <a:spcBef>
                <a:spcPts val="1000"/>
              </a:spcBef>
            </a:pPr>
            <a:r>
              <a:rPr lang="pl-PL" sz="2000" smtClean="0">
                <a:solidFill>
                  <a:schemeClr val="tx1"/>
                </a:solidFill>
              </a:rPr>
              <a:t>CSS instead of formatting tags and attributes.</a:t>
            </a:r>
          </a:p>
          <a:p>
            <a:pPr marL="0" indent="0">
              <a:lnSpc>
                <a:spcPct val="90000"/>
              </a:lnSpc>
              <a:spcBef>
                <a:spcPts val="1000"/>
              </a:spcBef>
            </a:pPr>
            <a:r>
              <a:rPr lang="pl-PL" smtClean="0"/>
              <a:t> HTML 5.0 – ????</a:t>
            </a:r>
          </a:p>
        </p:txBody>
      </p:sp>
      <p:sp>
        <p:nvSpPr>
          <p:cNvPr id="119811" name="Slide Number Placeholder 9"/>
          <p:cNvSpPr txBox="1">
            <a:spLocks noGrp="1"/>
          </p:cNvSpPr>
          <p:nvPr/>
        </p:nvSpPr>
        <p:spPr bwMode="auto">
          <a:xfrm>
            <a:off x="0" y="6302375"/>
            <a:ext cx="468313" cy="365125"/>
          </a:xfrm>
          <a:prstGeom prst="rect">
            <a:avLst/>
          </a:prstGeom>
          <a:noFill/>
          <a:ln w="9525">
            <a:noFill/>
            <a:miter lim="800000"/>
            <a:headEnd/>
            <a:tailEnd/>
          </a:ln>
        </p:spPr>
        <p:txBody>
          <a:bodyPr anchor="ctr"/>
          <a:lstStyle/>
          <a:p>
            <a:pPr algn="r" eaLnBrk="0" hangingPunct="0"/>
            <a:fld id="{FE35694A-9998-46E1-8E7B-64F353A1A109}" type="slidenum">
              <a:rPr lang="nl-NL" sz="1000">
                <a:solidFill>
                  <a:schemeClr val="tx1"/>
                </a:solidFill>
                <a:latin typeface="Arial" charset="0"/>
              </a:rPr>
              <a:pPr algn="r" eaLnBrk="0" hangingPunct="0"/>
              <a:t>9</a:t>
            </a:fld>
            <a:endParaRPr lang="nl-NL" sz="1000">
              <a:solidFill>
                <a:schemeClr val="tx1"/>
              </a:solidFill>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71" y="6120907"/>
            <a:ext cx="2389637" cy="72847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LC08_Final">
  <a:themeElements>
    <a:clrScheme name="SDL Custom">
      <a:dk1>
        <a:srgbClr val="181818"/>
      </a:dk1>
      <a:lt1>
        <a:srgbClr val="FFFFFF"/>
      </a:lt1>
      <a:dk2>
        <a:srgbClr val="181818"/>
      </a:dk2>
      <a:lt2>
        <a:srgbClr val="FFC000"/>
      </a:lt2>
      <a:accent1>
        <a:srgbClr val="005941"/>
      </a:accent1>
      <a:accent2>
        <a:srgbClr val="FFC000"/>
      </a:accent2>
      <a:accent3>
        <a:srgbClr val="C00000"/>
      </a:accent3>
      <a:accent4>
        <a:srgbClr val="3F3F3F"/>
      </a:accent4>
      <a:accent5>
        <a:srgbClr val="7F7F7F"/>
      </a:accent5>
      <a:accent6>
        <a:srgbClr val="BFBFBF"/>
      </a:accent6>
      <a:hlink>
        <a:srgbClr val="0066CC"/>
      </a:hlink>
      <a:folHlink>
        <a:srgbClr val="00B0F0"/>
      </a:folHlink>
    </a:clrScheme>
    <a:fontScheme name="C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bg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txDef>
      <a:spPr>
        <a:solidFill>
          <a:srgbClr val="005941"/>
        </a:solidFill>
      </a:spPr>
      <a:bodyPr wrap="square" tIns="90000" rtlCol="0" anchor="ctr" anchorCtr="1">
        <a:spAutoFit/>
      </a:bodyPr>
      <a:lstStyle>
        <a:defPPr>
          <a:defRPr sz="1200" b="1" dirty="0" smtClean="0">
            <a:solidFill>
              <a:schemeClr val="bg1"/>
            </a:solidFill>
            <a:latin typeface="Arial"/>
          </a:defRPr>
        </a:defPPr>
      </a:lstStyle>
    </a:txDef>
  </a:objectDefaults>
  <a:extraClrSchemeLst>
    <a:extraClrScheme>
      <a:clrScheme name="SLC08_Final 1">
        <a:dk1>
          <a:srgbClr val="000000"/>
        </a:dk1>
        <a:lt1>
          <a:srgbClr val="FFFFFF"/>
        </a:lt1>
        <a:dk2>
          <a:srgbClr val="CF001E"/>
        </a:dk2>
        <a:lt2>
          <a:srgbClr val="808080"/>
        </a:lt2>
        <a:accent1>
          <a:srgbClr val="2C7C58"/>
        </a:accent1>
        <a:accent2>
          <a:srgbClr val="1B51FF"/>
        </a:accent2>
        <a:accent3>
          <a:srgbClr val="FFFFFF"/>
        </a:accent3>
        <a:accent4>
          <a:srgbClr val="000000"/>
        </a:accent4>
        <a:accent5>
          <a:srgbClr val="ACBFB4"/>
        </a:accent5>
        <a:accent6>
          <a:srgbClr val="1749E7"/>
        </a:accent6>
        <a:hlink>
          <a:srgbClr val="660066"/>
        </a:hlink>
        <a:folHlink>
          <a:srgbClr val="FF8600"/>
        </a:folHlink>
      </a:clrScheme>
      <a:clrMap bg1="lt1" tx1="dk1" bg2="lt2" tx2="dk2" accent1="accent1" accent2="accent2" accent3="accent3" accent4="accent4" accent5="accent5" accent6="accent6" hlink="hlink" folHlink="folHlink"/>
    </a:extraClrScheme>
    <a:extraClrScheme>
      <a:clrScheme name="SLC08_Final 2">
        <a:dk1>
          <a:srgbClr val="000000"/>
        </a:dk1>
        <a:lt1>
          <a:srgbClr val="FFFFFF"/>
        </a:lt1>
        <a:dk2>
          <a:srgbClr val="EA2839"/>
        </a:dk2>
        <a:lt2>
          <a:srgbClr val="F2AF00"/>
        </a:lt2>
        <a:accent1>
          <a:srgbClr val="B6BF00"/>
        </a:accent1>
        <a:accent2>
          <a:srgbClr val="557630"/>
        </a:accent2>
        <a:accent3>
          <a:srgbClr val="FFFFFF"/>
        </a:accent3>
        <a:accent4>
          <a:srgbClr val="000000"/>
        </a:accent4>
        <a:accent5>
          <a:srgbClr val="D7DCAA"/>
        </a:accent5>
        <a:accent6>
          <a:srgbClr val="4C6A2A"/>
        </a:accent6>
        <a:hlink>
          <a:srgbClr val="6AADE4"/>
        </a:hlink>
        <a:folHlink>
          <a:srgbClr val="005172"/>
        </a:folHlink>
      </a:clrScheme>
      <a:clrMap bg1="lt1" tx1="dk1" bg2="lt2" tx2="dk2" accent1="accent1" accent2="accent2" accent3="accent3" accent4="accent4" accent5="accent5" accent6="accent6" hlink="hlink" folHlink="folHlink"/>
    </a:extraClrScheme>
    <a:extraClrScheme>
      <a:clrScheme name="SLC08_Final 3">
        <a:dk1>
          <a:srgbClr val="000000"/>
        </a:dk1>
        <a:lt1>
          <a:srgbClr val="FFFFFF"/>
        </a:lt1>
        <a:dk2>
          <a:srgbClr val="EE2525"/>
        </a:dk2>
        <a:lt2>
          <a:srgbClr val="969696"/>
        </a:lt2>
        <a:accent1>
          <a:srgbClr val="6AADE4"/>
        </a:accent1>
        <a:accent2>
          <a:srgbClr val="124570"/>
        </a:accent2>
        <a:accent3>
          <a:srgbClr val="FFFFFF"/>
        </a:accent3>
        <a:accent4>
          <a:srgbClr val="000000"/>
        </a:accent4>
        <a:accent5>
          <a:srgbClr val="B9D3EF"/>
        </a:accent5>
        <a:accent6>
          <a:srgbClr val="0F3E65"/>
        </a:accent6>
        <a:hlink>
          <a:srgbClr val="B6BF00"/>
        </a:hlink>
        <a:folHlink>
          <a:srgbClr val="850057"/>
        </a:folHlink>
      </a:clrScheme>
      <a:clrMap bg1="lt1" tx1="dk1" bg2="lt2" tx2="dk2" accent1="accent1" accent2="accent2" accent3="accent3" accent4="accent4" accent5="accent5" accent6="accent6" hlink="hlink" folHlink="folHlink"/>
    </a:extraClrScheme>
    <a:extraClrScheme>
      <a:clrScheme name="SLC08_Final 4">
        <a:dk1>
          <a:srgbClr val="000000"/>
        </a:dk1>
        <a:lt1>
          <a:srgbClr val="FFFFFF"/>
        </a:lt1>
        <a:dk2>
          <a:srgbClr val="EE2525"/>
        </a:dk2>
        <a:lt2>
          <a:srgbClr val="969696"/>
        </a:lt2>
        <a:accent1>
          <a:srgbClr val="124570"/>
        </a:accent1>
        <a:accent2>
          <a:srgbClr val="6AADE4"/>
        </a:accent2>
        <a:accent3>
          <a:srgbClr val="FFFFFF"/>
        </a:accent3>
        <a:accent4>
          <a:srgbClr val="000000"/>
        </a:accent4>
        <a:accent5>
          <a:srgbClr val="AAB0BB"/>
        </a:accent5>
        <a:accent6>
          <a:srgbClr val="5F9CCF"/>
        </a:accent6>
        <a:hlink>
          <a:srgbClr val="850057"/>
        </a:hlink>
        <a:folHlink>
          <a:srgbClr val="B6BF00"/>
        </a:folHlink>
      </a:clrScheme>
      <a:clrMap bg1="lt1" tx1="dk1" bg2="lt2" tx2="dk2" accent1="accent1" accent2="accent2" accent3="accent3" accent4="accent4" accent5="accent5" accent6="accent6" hlink="hlink" folHlink="folHlink"/>
    </a:extraClrScheme>
    <a:extraClrScheme>
      <a:clrScheme name="SLC08_Final 5">
        <a:dk1>
          <a:srgbClr val="000000"/>
        </a:dk1>
        <a:lt1>
          <a:srgbClr val="FFFFFF"/>
        </a:lt1>
        <a:dk2>
          <a:srgbClr val="EE2525"/>
        </a:dk2>
        <a:lt2>
          <a:srgbClr val="969696"/>
        </a:lt2>
        <a:accent1>
          <a:srgbClr val="6AADE4"/>
        </a:accent1>
        <a:accent2>
          <a:srgbClr val="850057"/>
        </a:accent2>
        <a:accent3>
          <a:srgbClr val="FFFFFF"/>
        </a:accent3>
        <a:accent4>
          <a:srgbClr val="000000"/>
        </a:accent4>
        <a:accent5>
          <a:srgbClr val="B9D3EF"/>
        </a:accent5>
        <a:accent6>
          <a:srgbClr val="78004E"/>
        </a:accent6>
        <a:hlink>
          <a:srgbClr val="B6BF00"/>
        </a:hlink>
        <a:folHlink>
          <a:srgbClr val="1245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10365</TotalTime>
  <Words>1886</Words>
  <Application>Microsoft Office PowerPoint</Application>
  <PresentationFormat>On-screen Show (4:3)</PresentationFormat>
  <Paragraphs>335</Paragraphs>
  <Slides>30</Slides>
  <Notes>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SLC08_Final</vt:lpstr>
      <vt:lpstr>Vapor Trail</vt:lpstr>
      <vt:lpstr>Introduction  to XML</vt:lpstr>
      <vt:lpstr>About me</vt:lpstr>
      <vt:lpstr>Index</vt:lpstr>
      <vt:lpstr>Markup language – definition and genesis</vt:lpstr>
      <vt:lpstr>Markup language – definition and genesis</vt:lpstr>
      <vt:lpstr>History of the XML Standard</vt:lpstr>
      <vt:lpstr>History of the XML Standard</vt:lpstr>
      <vt:lpstr>History of the XML Standard</vt:lpstr>
      <vt:lpstr>History of the XML Standard</vt:lpstr>
      <vt:lpstr>History of the XML Standard</vt:lpstr>
      <vt:lpstr>History of the XML Standard</vt:lpstr>
      <vt:lpstr>History of the XML Standard</vt:lpstr>
      <vt:lpstr>PowerPoint Presentation</vt:lpstr>
      <vt:lpstr>XML – Examples of application</vt:lpstr>
      <vt:lpstr>XML – Examples of application</vt:lpstr>
      <vt:lpstr>XML – Examples of application</vt:lpstr>
      <vt:lpstr>XML structure (elements, attributes, declarations)</vt:lpstr>
      <vt:lpstr>XML structure (elements, attributes, declarations)</vt:lpstr>
      <vt:lpstr>XML structure - Document Type Definitions (DTD)</vt:lpstr>
      <vt:lpstr>XML structure - Document Type Definitions (DTD)</vt:lpstr>
      <vt:lpstr>XML structure - elements, attributes, declarations</vt:lpstr>
      <vt:lpstr>XML structure - elements, attributes, declarations</vt:lpstr>
      <vt:lpstr>XML structure - elements, attributes, declarations</vt:lpstr>
      <vt:lpstr>XML structure - elements, attributes, declarations</vt:lpstr>
      <vt:lpstr>Well formadness and validation</vt:lpstr>
      <vt:lpstr>Well formadness and validation</vt:lpstr>
      <vt:lpstr>XML standards</vt:lpstr>
      <vt:lpstr>XML standards</vt:lpstr>
      <vt:lpstr>XML standards</vt:lpstr>
      <vt:lpstr>XML standards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shurst</dc:creator>
  <cp:lastModifiedBy>Maciej Sikora</cp:lastModifiedBy>
  <cp:revision>640</cp:revision>
  <dcterms:created xsi:type="dcterms:W3CDTF">2010-01-13T16:09:15Z</dcterms:created>
  <dcterms:modified xsi:type="dcterms:W3CDTF">2014-05-06T11:55:56Z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OK for External Use</vt:lpwstr>
  </property>
  <property fmtid="{D5CDD505-2E9C-101B-9397-08002B2CF9AE}" pid="3" name="Description0">
    <vt:lpwstr>Most up-to-date template for corporate presentation</vt:lpwstr>
  </property>
  <property fmtid="{D5CDD505-2E9C-101B-9397-08002B2CF9AE}" pid="4" name="ContentTypeId">
    <vt:lpwstr>0x010100F1F782BFF342AD40B5444074E5F0096A</vt:lpwstr>
  </property>
  <property fmtid="{D5CDD505-2E9C-101B-9397-08002B2CF9AE}" pid="5" name="TemplateUrl">
    <vt:lpwstr/>
  </property>
  <property fmtid="{D5CDD505-2E9C-101B-9397-08002B2CF9AE}" pid="6" name="xd_ProgID">
    <vt:lpwstr/>
  </property>
  <property fmtid="{D5CDD505-2E9C-101B-9397-08002B2CF9AE}" pid="7" name="xd_Signature">
    <vt:bool>false</vt:bool>
  </property>
</Properties>
</file>